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1" r:id="rId2"/>
  </p:sldMasterIdLst>
  <p:notesMasterIdLst>
    <p:notesMasterId r:id="rId9"/>
  </p:notesMasterIdLst>
  <p:handoutMasterIdLst>
    <p:handoutMasterId r:id="rId10"/>
  </p:handoutMasterIdLst>
  <p:sldIdLst>
    <p:sldId id="258" r:id="rId3"/>
    <p:sldId id="277" r:id="rId4"/>
    <p:sldId id="288" r:id="rId5"/>
    <p:sldId id="279" r:id="rId6"/>
    <p:sldId id="286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1D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70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1056" y="4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1DCD7-D02C-419B-AE8C-8E3EFF150783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8FC5A03-F41D-4D38-84E9-89C0AF93E9CB}">
      <dgm:prSet phldrT="[Text]" custT="1"/>
      <dgm:spPr>
        <a:solidFill>
          <a:srgbClr val="0F5494"/>
        </a:solidFill>
      </dgm:spPr>
      <dgm:t>
        <a:bodyPr/>
        <a:lstStyle/>
        <a:p>
          <a:r>
            <a:rPr lang="sv-SE" sz="2000" noProof="0" dirty="0" smtClean="0"/>
            <a:t>Prissättning</a:t>
          </a:r>
          <a:endParaRPr lang="sv-SE" sz="2000" noProof="0" dirty="0"/>
        </a:p>
      </dgm:t>
    </dgm:pt>
    <dgm:pt modelId="{36234939-BE42-4580-AD6E-431E7812EE47}" type="parTrans" cxnId="{5A76AAD2-2DD2-438C-9B45-9B0279522F03}">
      <dgm:prSet/>
      <dgm:spPr/>
      <dgm:t>
        <a:bodyPr/>
        <a:lstStyle/>
        <a:p>
          <a:endParaRPr lang="en-US"/>
        </a:p>
      </dgm:t>
    </dgm:pt>
    <dgm:pt modelId="{31F88CC8-53E1-4028-9F18-4F8EC10B06B1}" type="sibTrans" cxnId="{5A76AAD2-2DD2-438C-9B45-9B0279522F03}">
      <dgm:prSet/>
      <dgm:spPr/>
      <dgm:t>
        <a:bodyPr/>
        <a:lstStyle/>
        <a:p>
          <a:endParaRPr lang="en-US"/>
        </a:p>
      </dgm:t>
    </dgm:pt>
    <dgm:pt modelId="{15D58B75-4686-4AA0-8B59-3541F3B16C57}">
      <dgm:prSet phldrT="[Text]" custT="1"/>
      <dgm:spPr>
        <a:solidFill>
          <a:srgbClr val="0F5494"/>
        </a:solidFill>
      </dgm:spPr>
      <dgm:t>
        <a:bodyPr/>
        <a:lstStyle/>
        <a:p>
          <a:r>
            <a:rPr lang="en-US" sz="2000" dirty="0" err="1" smtClean="0"/>
            <a:t>Mål</a:t>
          </a:r>
          <a:endParaRPr lang="en-US" sz="2000" dirty="0"/>
        </a:p>
      </dgm:t>
    </dgm:pt>
    <dgm:pt modelId="{78C24122-D421-4015-9CC9-2028F30A1FC7}" type="parTrans" cxnId="{74E15B1F-ABD6-459F-87BA-18B8FC17162B}">
      <dgm:prSet/>
      <dgm:spPr/>
      <dgm:t>
        <a:bodyPr/>
        <a:lstStyle/>
        <a:p>
          <a:endParaRPr lang="en-US"/>
        </a:p>
      </dgm:t>
    </dgm:pt>
    <dgm:pt modelId="{71ADEDE6-398A-47AB-A8A9-192DFA1E21AF}" type="sibTrans" cxnId="{74E15B1F-ABD6-459F-87BA-18B8FC17162B}">
      <dgm:prSet/>
      <dgm:spPr/>
      <dgm:t>
        <a:bodyPr/>
        <a:lstStyle/>
        <a:p>
          <a:endParaRPr lang="en-US"/>
        </a:p>
      </dgm:t>
    </dgm:pt>
    <dgm:pt modelId="{E86B2E80-2228-4008-B48C-42E36B15AE26}">
      <dgm:prSet phldrT="[Text]" custT="1"/>
      <dgm:spPr>
        <a:solidFill>
          <a:srgbClr val="0F5494"/>
        </a:solidFill>
      </dgm:spPr>
      <dgm:t>
        <a:bodyPr/>
        <a:lstStyle/>
        <a:p>
          <a:r>
            <a:rPr lang="en-US" sz="2000" dirty="0" err="1" smtClean="0"/>
            <a:t>Regler</a:t>
          </a:r>
          <a:endParaRPr lang="en-US" sz="2000" dirty="0"/>
        </a:p>
      </dgm:t>
    </dgm:pt>
    <dgm:pt modelId="{C5C30B12-D60E-46DB-9E6D-F65889D83382}" type="parTrans" cxnId="{C893BB85-15A7-4BF4-BFD3-9957C861F318}">
      <dgm:prSet/>
      <dgm:spPr/>
      <dgm:t>
        <a:bodyPr/>
        <a:lstStyle/>
        <a:p>
          <a:endParaRPr lang="en-US"/>
        </a:p>
      </dgm:t>
    </dgm:pt>
    <dgm:pt modelId="{14E0D8EA-5008-4D9A-912D-3BE26B3ABE1A}" type="sibTrans" cxnId="{C893BB85-15A7-4BF4-BFD3-9957C861F318}">
      <dgm:prSet/>
      <dgm:spPr/>
      <dgm:t>
        <a:bodyPr/>
        <a:lstStyle/>
        <a:p>
          <a:endParaRPr lang="en-US"/>
        </a:p>
      </dgm:t>
    </dgm:pt>
    <dgm:pt modelId="{FDA2537D-451D-416C-AE93-93DD24393434}">
      <dgm:prSet phldrT="[Text]" custT="1"/>
      <dgm:spPr>
        <a:solidFill>
          <a:srgbClr val="0F5494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sz="2000" dirty="0" err="1" smtClean="0"/>
            <a:t>Stödåtgärder</a:t>
          </a:r>
          <a:endParaRPr lang="en-US" sz="1600" dirty="0"/>
        </a:p>
      </dgm:t>
    </dgm:pt>
    <dgm:pt modelId="{B7AA1100-BEA8-4F89-95F3-1F81ECC6F093}" type="parTrans" cxnId="{A8023ACD-BB78-4842-9008-7DF55F36796F}">
      <dgm:prSet/>
      <dgm:spPr/>
      <dgm:t>
        <a:bodyPr/>
        <a:lstStyle/>
        <a:p>
          <a:endParaRPr lang="en-US"/>
        </a:p>
      </dgm:t>
    </dgm:pt>
    <dgm:pt modelId="{A282A458-5B36-42C6-BD82-B3AFE8637873}" type="sibTrans" cxnId="{A8023ACD-BB78-4842-9008-7DF55F36796F}">
      <dgm:prSet/>
      <dgm:spPr/>
      <dgm:t>
        <a:bodyPr/>
        <a:lstStyle/>
        <a:p>
          <a:endParaRPr lang="en-US"/>
        </a:p>
      </dgm:t>
    </dgm:pt>
    <dgm:pt modelId="{FD783C67-ED16-4539-BB5F-DBF0CCEDE418}">
      <dgm:prSet custT="1"/>
      <dgm:spPr>
        <a:noFill/>
        <a:ln>
          <a:noFill/>
        </a:ln>
      </dgm:spPr>
      <dgm:t>
        <a:bodyPr/>
        <a:lstStyle/>
        <a:p>
          <a:r>
            <a:rPr lang="en-US" sz="2400" noProof="0" dirty="0" err="1" smtClean="0">
              <a:latin typeface="EC Square Sans Cond Pro" panose="020B0506040000020004" pitchFamily="34" charset="0"/>
            </a:rPr>
            <a:t>Starkare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handel</a:t>
          </a:r>
          <a:r>
            <a:rPr lang="en-US" sz="2400" noProof="0" dirty="0" smtClean="0">
              <a:latin typeface="EC Square Sans Cond Pro" panose="020B0506040000020004" pitchFamily="34" charset="0"/>
            </a:rPr>
            <a:t> med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utsläppsrätter</a:t>
          </a:r>
          <a:r>
            <a:rPr lang="en-US" sz="2400" noProof="0" dirty="0" smtClean="0">
              <a:latin typeface="EC Square Sans Cond Pro" panose="020B0506040000020004" pitchFamily="34" charset="0"/>
            </a:rPr>
            <a:t>,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även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inom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luftfarten</a:t>
          </a:r>
          <a:endParaRPr lang="sv-SE" sz="2400" noProof="0" dirty="0">
            <a:latin typeface="EC Square Sans Cond Pro" panose="020B0506040000020004" pitchFamily="34" charset="0"/>
          </a:endParaRPr>
        </a:p>
      </dgm:t>
    </dgm:pt>
    <dgm:pt modelId="{99E429B2-86E8-4C48-B392-EDA0DDE31B18}" type="parTrans" cxnId="{2E17A783-99AF-4185-8F28-F40DC15BB56D}">
      <dgm:prSet/>
      <dgm:spPr/>
      <dgm:t>
        <a:bodyPr/>
        <a:lstStyle/>
        <a:p>
          <a:endParaRPr lang="en-US"/>
        </a:p>
      </dgm:t>
    </dgm:pt>
    <dgm:pt modelId="{81CCF181-F307-4140-862A-0B34B6700958}" type="sibTrans" cxnId="{2E17A783-99AF-4185-8F28-F40DC15BB56D}">
      <dgm:prSet/>
      <dgm:spPr/>
      <dgm:t>
        <a:bodyPr/>
        <a:lstStyle/>
        <a:p>
          <a:endParaRPr lang="en-US"/>
        </a:p>
      </dgm:t>
    </dgm:pt>
    <dgm:pt modelId="{A3266F67-20BC-463D-8B97-DBEE5FDBB5AA}">
      <dgm:prSet custT="1"/>
      <dgm:spPr>
        <a:noFill/>
        <a:ln>
          <a:noFill/>
        </a:ln>
      </dgm:spPr>
      <dgm:t>
        <a:bodyPr/>
        <a:lstStyle/>
        <a:p>
          <a:r>
            <a:rPr lang="en-US" sz="2400" noProof="0" dirty="0" err="1" smtClean="0">
              <a:latin typeface="EC Square Sans Cond Pro" panose="020B0506040000020004" pitchFamily="34" charset="0"/>
            </a:rPr>
            <a:t>Handeln</a:t>
          </a:r>
          <a:r>
            <a:rPr lang="en-US" sz="2400" noProof="0" dirty="0" smtClean="0">
              <a:latin typeface="EC Square Sans Cond Pro" panose="020B0506040000020004" pitchFamily="34" charset="0"/>
            </a:rPr>
            <a:t> med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utsläppsrätter</a:t>
          </a:r>
          <a:r>
            <a:rPr lang="en-US" sz="2400" noProof="0" dirty="0" smtClean="0">
              <a:latin typeface="EC Square Sans Cond Pro" panose="020B0506040000020004" pitchFamily="34" charset="0"/>
            </a:rPr>
            <a:t/>
          </a:r>
          <a:br>
            <a:rPr lang="en-US" sz="2400" noProof="0" dirty="0" smtClean="0">
              <a:latin typeface="EC Square Sans Cond Pro" panose="020B0506040000020004" pitchFamily="34" charset="0"/>
            </a:rPr>
          </a:br>
          <a:r>
            <a:rPr lang="sv-SE" sz="2400" noProof="0" dirty="0" smtClean="0">
              <a:latin typeface="EC Square Sans Cond Pro" panose="020B0506040000020004" pitchFamily="34" charset="0"/>
            </a:rPr>
            <a:t>utökas till vägtrafik och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byggnader</a:t>
          </a:r>
          <a:endParaRPr lang="en-US" sz="2400" noProof="0" dirty="0">
            <a:latin typeface="EC Square Sans Cond Pro" panose="020B0506040000020004" pitchFamily="34" charset="0"/>
          </a:endParaRPr>
        </a:p>
      </dgm:t>
    </dgm:pt>
    <dgm:pt modelId="{EC10915A-7D22-4A5A-8133-10CE424757DA}" type="parTrans" cxnId="{E3C6D735-7372-41AF-9255-248EBF99954F}">
      <dgm:prSet/>
      <dgm:spPr/>
      <dgm:t>
        <a:bodyPr/>
        <a:lstStyle/>
        <a:p>
          <a:endParaRPr lang="en-US"/>
        </a:p>
      </dgm:t>
    </dgm:pt>
    <dgm:pt modelId="{8832FF7D-F8B9-4BFC-862C-1B04DCC2F4CD}" type="sibTrans" cxnId="{E3C6D735-7372-41AF-9255-248EBF99954F}">
      <dgm:prSet/>
      <dgm:spPr/>
      <dgm:t>
        <a:bodyPr/>
        <a:lstStyle/>
        <a:p>
          <a:endParaRPr lang="en-US"/>
        </a:p>
      </dgm:t>
    </dgm:pt>
    <dgm:pt modelId="{C67C55FA-9020-40B5-B5AB-C1F0069F0D0E}">
      <dgm:prSet custT="1"/>
      <dgm:spPr>
        <a:noFill/>
        <a:ln>
          <a:noFill/>
        </a:ln>
      </dgm:spPr>
      <dgm:t>
        <a:bodyPr/>
        <a:lstStyle/>
        <a:p>
          <a:r>
            <a:rPr lang="en-US" sz="2400" noProof="0" dirty="0" err="1" smtClean="0">
              <a:latin typeface="EC Square Sans Cond Pro" panose="020B0506040000020004" pitchFamily="34" charset="0"/>
            </a:rPr>
            <a:t>Uppdaterat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energiskattedirektiv</a:t>
          </a:r>
          <a:endParaRPr lang="en-US" sz="2400" noProof="0" dirty="0">
            <a:latin typeface="EC Square Sans Cond Pro" panose="020B0506040000020004" pitchFamily="34" charset="0"/>
          </a:endParaRPr>
        </a:p>
      </dgm:t>
    </dgm:pt>
    <dgm:pt modelId="{400672DF-E377-461E-A4EA-302E96684C8B}" type="parTrans" cxnId="{D1079601-0E0C-41D6-9830-7EF0E64D97E3}">
      <dgm:prSet/>
      <dgm:spPr/>
      <dgm:t>
        <a:bodyPr/>
        <a:lstStyle/>
        <a:p>
          <a:endParaRPr lang="en-US"/>
        </a:p>
      </dgm:t>
    </dgm:pt>
    <dgm:pt modelId="{31038842-1472-4D4B-BE8F-9A23EEEE68D4}" type="sibTrans" cxnId="{D1079601-0E0C-41D6-9830-7EF0E64D97E3}">
      <dgm:prSet/>
      <dgm:spPr/>
      <dgm:t>
        <a:bodyPr/>
        <a:lstStyle/>
        <a:p>
          <a:endParaRPr lang="en-US"/>
        </a:p>
      </dgm:t>
    </dgm:pt>
    <dgm:pt modelId="{6A06E6D9-7C95-4A72-AAA9-8CF62DCED787}">
      <dgm:prSet custT="1"/>
      <dgm:spPr>
        <a:noFill/>
        <a:ln>
          <a:noFill/>
        </a:ln>
      </dgm:spPr>
      <dgm:t>
        <a:bodyPr/>
        <a:lstStyle/>
        <a:p>
          <a:r>
            <a:rPr lang="en-US" sz="2400" noProof="0" dirty="0" err="1" smtClean="0">
              <a:latin typeface="EC Square Sans Cond Pro" panose="020B0506040000020004" pitchFamily="34" charset="0"/>
            </a:rPr>
            <a:t>Ny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mekanism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för</a:t>
          </a:r>
          <a:r>
            <a:rPr lang="en-US" sz="24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koldioxidjustering</a:t>
          </a:r>
          <a:r>
            <a:rPr lang="en-US" sz="2400" noProof="0" dirty="0" smtClean="0">
              <a:latin typeface="EC Square Sans Cond Pro" panose="020B0506040000020004" pitchFamily="34" charset="0"/>
            </a:rPr>
            <a:t> vid </a:t>
          </a:r>
          <a:r>
            <a:rPr lang="en-US" sz="2400" noProof="0" dirty="0" err="1" smtClean="0">
              <a:latin typeface="EC Square Sans Cond Pro" panose="020B0506040000020004" pitchFamily="34" charset="0"/>
            </a:rPr>
            <a:t>gränserna</a:t>
          </a:r>
          <a:endParaRPr lang="en-US" sz="2400" noProof="0" dirty="0">
            <a:latin typeface="EC Square Sans Cond Pro" panose="020B0506040000020004" pitchFamily="34" charset="0"/>
          </a:endParaRPr>
        </a:p>
      </dgm:t>
    </dgm:pt>
    <dgm:pt modelId="{2E2A5D2B-99B5-4CEF-8828-8208906A5560}" type="parTrans" cxnId="{4D678D3B-7F3E-4941-8E6E-5169ADDC143C}">
      <dgm:prSet/>
      <dgm:spPr/>
      <dgm:t>
        <a:bodyPr/>
        <a:lstStyle/>
        <a:p>
          <a:endParaRPr lang="en-US"/>
        </a:p>
      </dgm:t>
    </dgm:pt>
    <dgm:pt modelId="{3956ED92-15F8-40EC-A11C-CE92EEBD80ED}" type="sibTrans" cxnId="{4D678D3B-7F3E-4941-8E6E-5169ADDC143C}">
      <dgm:prSet/>
      <dgm:spPr/>
      <dgm:t>
        <a:bodyPr/>
        <a:lstStyle/>
        <a:p>
          <a:endParaRPr lang="en-US"/>
        </a:p>
      </dgm:t>
    </dgm:pt>
    <dgm:pt modelId="{C5AE1216-CCD5-474C-9FDF-B12036CD97AF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Uppdaterad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förordning</a:t>
          </a:r>
          <a:r>
            <a:rPr lang="en-US" sz="2400" dirty="0" smtClean="0">
              <a:latin typeface="EC Square Sans Cond Pro" panose="020B0506040000020004" pitchFamily="34" charset="0"/>
            </a:rPr>
            <a:t> om </a:t>
          </a:r>
          <a:r>
            <a:rPr lang="en-US" sz="2400" dirty="0" err="1" smtClean="0">
              <a:latin typeface="EC Square Sans Cond Pro" panose="020B0506040000020004" pitchFamily="34" charset="0"/>
            </a:rPr>
            <a:t>ansvarsfördelning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4F1C667E-1053-4D95-AD72-F600CCF758C3}" type="parTrans" cxnId="{C3E93863-3EEA-4C14-A12B-5D6CA11DA3F7}">
      <dgm:prSet/>
      <dgm:spPr/>
      <dgm:t>
        <a:bodyPr/>
        <a:lstStyle/>
        <a:p>
          <a:endParaRPr lang="en-US"/>
        </a:p>
      </dgm:t>
    </dgm:pt>
    <dgm:pt modelId="{CA2BAFFB-8817-482C-9A32-A20C00BD139C}" type="sibTrans" cxnId="{C3E93863-3EEA-4C14-A12B-5D6CA11DA3F7}">
      <dgm:prSet/>
      <dgm:spPr/>
      <dgm:t>
        <a:bodyPr/>
        <a:lstStyle/>
        <a:p>
          <a:endParaRPr lang="en-US"/>
        </a:p>
      </dgm:t>
    </dgm:pt>
    <dgm:pt modelId="{090A46C9-18BF-4173-8A51-131F262C69C7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Uppdaterad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förordning</a:t>
          </a:r>
          <a:r>
            <a:rPr lang="en-US" sz="2400" dirty="0" smtClean="0">
              <a:latin typeface="EC Square Sans Cond Pro" panose="020B0506040000020004" pitchFamily="34" charset="0"/>
            </a:rPr>
            <a:t> om LULUCF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1BAC8C31-7508-4B59-A8D2-763BBC397F68}" type="parTrans" cxnId="{0E7961E9-8F2F-4D4B-93A4-19E9BDB24343}">
      <dgm:prSet/>
      <dgm:spPr/>
      <dgm:t>
        <a:bodyPr/>
        <a:lstStyle/>
        <a:p>
          <a:endParaRPr lang="en-US"/>
        </a:p>
      </dgm:t>
    </dgm:pt>
    <dgm:pt modelId="{F6AA896E-37B9-409F-B5A6-B37F4FABEB14}" type="sibTrans" cxnId="{0E7961E9-8F2F-4D4B-93A4-19E9BDB24343}">
      <dgm:prSet/>
      <dgm:spPr/>
      <dgm:t>
        <a:bodyPr/>
        <a:lstStyle/>
        <a:p>
          <a:endParaRPr lang="en-US"/>
        </a:p>
      </dgm:t>
    </dgm:pt>
    <dgm:pt modelId="{270C2C68-CEC9-44CA-AB5C-0215746F52DE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Uppdaterat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energieffektivitets-direktiv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45F3539F-2DE3-41C2-A24E-EF1CA9CDC87E}" type="parTrans" cxnId="{9C9178B7-E839-42A8-B739-1156BD0314F5}">
      <dgm:prSet/>
      <dgm:spPr/>
      <dgm:t>
        <a:bodyPr/>
        <a:lstStyle/>
        <a:p>
          <a:endParaRPr lang="en-US"/>
        </a:p>
      </dgm:t>
    </dgm:pt>
    <dgm:pt modelId="{18477F17-1E8C-4852-8A39-EDBC75F378BC}" type="sibTrans" cxnId="{9C9178B7-E839-42A8-B739-1156BD0314F5}">
      <dgm:prSet/>
      <dgm:spPr/>
      <dgm:t>
        <a:bodyPr/>
        <a:lstStyle/>
        <a:p>
          <a:endParaRPr lang="en-US"/>
        </a:p>
      </dgm:t>
    </dgm:pt>
    <dgm:pt modelId="{AE3BB23A-4C71-469F-8613-F9079A2BD92C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Skärpta</a:t>
          </a:r>
          <a:r>
            <a:rPr lang="en-US" sz="2400" dirty="0" smtClean="0">
              <a:latin typeface="EC Square Sans Cond Pro" panose="020B0506040000020004" pitchFamily="34" charset="0"/>
            </a:rPr>
            <a:t> CO2-krav </a:t>
          </a:r>
          <a:r>
            <a:rPr lang="en-US" sz="2400" dirty="0" err="1" smtClean="0">
              <a:latin typeface="EC Square Sans Cond Pro" panose="020B0506040000020004" pitchFamily="34" charset="0"/>
            </a:rPr>
            <a:t>på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personbilar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och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lätta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lastbilar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045F533E-087E-4E34-A82E-D57452C4E879}" type="parTrans" cxnId="{DDE0F932-23B2-4DB0-AC5B-826679FB44A4}">
      <dgm:prSet/>
      <dgm:spPr/>
      <dgm:t>
        <a:bodyPr/>
        <a:lstStyle/>
        <a:p>
          <a:endParaRPr lang="en-US"/>
        </a:p>
      </dgm:t>
    </dgm:pt>
    <dgm:pt modelId="{F6DCCC8C-8CB7-4316-8B12-7F8A04DFDA95}" type="sibTrans" cxnId="{DDE0F932-23B2-4DB0-AC5B-826679FB44A4}">
      <dgm:prSet/>
      <dgm:spPr/>
      <dgm:t>
        <a:bodyPr/>
        <a:lstStyle/>
        <a:p>
          <a:endParaRPr lang="en-US"/>
        </a:p>
      </dgm:t>
    </dgm:pt>
    <dgm:pt modelId="{3DA7271A-5CEF-4DCC-ABED-0757AEC7F70E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Ny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infrastruktur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för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alternativa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bränslen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1D73C653-90D4-42D5-9D40-97238AEE406D}" type="parTrans" cxnId="{6BAB83A5-A6FB-4D5B-93BB-09945329965B}">
      <dgm:prSet/>
      <dgm:spPr/>
      <dgm:t>
        <a:bodyPr/>
        <a:lstStyle/>
        <a:p>
          <a:endParaRPr lang="en-US"/>
        </a:p>
      </dgm:t>
    </dgm:pt>
    <dgm:pt modelId="{045623BB-5706-42E1-92C4-5073857B19A9}" type="sibTrans" cxnId="{6BAB83A5-A6FB-4D5B-93BB-09945329965B}">
      <dgm:prSet/>
      <dgm:spPr/>
      <dgm:t>
        <a:bodyPr/>
        <a:lstStyle/>
        <a:p>
          <a:endParaRPr lang="en-US"/>
        </a:p>
      </dgm:t>
    </dgm:pt>
    <dgm:pt modelId="{29BA478B-67DD-4A42-B9FC-EFA4D10FFF2C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ReFuelEU</a:t>
          </a:r>
          <a:r>
            <a:rPr lang="en-US" sz="2400" dirty="0" smtClean="0">
              <a:latin typeface="EC Square Sans Cond Pro" panose="020B0506040000020004" pitchFamily="34" charset="0"/>
            </a:rPr>
            <a:t>: </a:t>
          </a:r>
          <a:r>
            <a:rPr lang="en-US" sz="2400" dirty="0" err="1" smtClean="0">
              <a:latin typeface="EC Square Sans Cond Pro" panose="020B0506040000020004" pitchFamily="34" charset="0"/>
            </a:rPr>
            <a:t>hållbarare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flygbränslen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BAD93349-0B5D-4BDB-A9FD-A60D4DEB0657}" type="parTrans" cxnId="{2F9A3904-642D-4F93-A55B-1754699A8704}">
      <dgm:prSet/>
      <dgm:spPr/>
      <dgm:t>
        <a:bodyPr/>
        <a:lstStyle/>
        <a:p>
          <a:endParaRPr lang="en-US"/>
        </a:p>
      </dgm:t>
    </dgm:pt>
    <dgm:pt modelId="{A6400A81-4812-4073-A87E-123CA9B84D74}" type="sibTrans" cxnId="{2F9A3904-642D-4F93-A55B-1754699A8704}">
      <dgm:prSet/>
      <dgm:spPr/>
      <dgm:t>
        <a:bodyPr/>
        <a:lstStyle/>
        <a:p>
          <a:endParaRPr lang="en-US"/>
        </a:p>
      </dgm:t>
    </dgm:pt>
    <dgm:pt modelId="{D25B7B9D-8EAB-4DD5-A127-5F88074FB664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FuelEU</a:t>
          </a:r>
          <a:r>
            <a:rPr lang="en-US" sz="2400" dirty="0" smtClean="0">
              <a:latin typeface="EC Square Sans Cond Pro" panose="020B0506040000020004" pitchFamily="34" charset="0"/>
            </a:rPr>
            <a:t>: </a:t>
          </a:r>
          <a:r>
            <a:rPr lang="en-US" sz="2400" dirty="0" err="1" smtClean="0">
              <a:latin typeface="EC Square Sans Cond Pro" panose="020B0506040000020004" pitchFamily="34" charset="0"/>
            </a:rPr>
            <a:t>renare</a:t>
          </a:r>
          <a:r>
            <a:rPr lang="en-US" sz="2400" dirty="0" smtClean="0">
              <a:latin typeface="EC Square Sans Cond Pro" panose="020B0506040000020004" pitchFamily="34" charset="0"/>
            </a:rPr>
            <a:t> marina </a:t>
          </a:r>
          <a:r>
            <a:rPr lang="en-US" sz="2400" dirty="0" err="1" smtClean="0">
              <a:latin typeface="EC Square Sans Cond Pro" panose="020B0506040000020004" pitchFamily="34" charset="0"/>
            </a:rPr>
            <a:t>bränslen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FE13F02A-C186-4E71-97B6-107A7AC42E22}" type="parTrans" cxnId="{C1A502A8-9242-4544-A425-AD39E32565D8}">
      <dgm:prSet/>
      <dgm:spPr/>
      <dgm:t>
        <a:bodyPr/>
        <a:lstStyle/>
        <a:p>
          <a:endParaRPr lang="en-US"/>
        </a:p>
      </dgm:t>
    </dgm:pt>
    <dgm:pt modelId="{8FDC9903-2966-49BD-A6DA-3F3E4ED46727}" type="sibTrans" cxnId="{C1A502A8-9242-4544-A425-AD39E32565D8}">
      <dgm:prSet/>
      <dgm:spPr/>
      <dgm:t>
        <a:bodyPr/>
        <a:lstStyle/>
        <a:p>
          <a:endParaRPr lang="en-US"/>
        </a:p>
      </dgm:t>
    </dgm:pt>
    <dgm:pt modelId="{5ECA15FC-BBD3-4DE6-9CE5-843231D86834}">
      <dgm:prSet custT="1"/>
      <dgm:spPr>
        <a:noFill/>
        <a:ln>
          <a:noFill/>
        </a:ln>
      </dgm:spPr>
      <dgm:t>
        <a:bodyPr/>
        <a:lstStyle/>
        <a:p>
          <a:r>
            <a:rPr lang="en-US" sz="2400" dirty="0" smtClean="0">
              <a:latin typeface="EC Square Sans Cond Pro" panose="020B0506040000020004" pitchFamily="34" charset="0"/>
            </a:rPr>
            <a:t>EU:s </a:t>
          </a:r>
          <a:r>
            <a:rPr lang="en-US" sz="2400" dirty="0" err="1" smtClean="0">
              <a:latin typeface="EC Square Sans Cond Pro" panose="020B0506040000020004" pitchFamily="34" charset="0"/>
            </a:rPr>
            <a:t>flerårsbudget</a:t>
          </a:r>
          <a:r>
            <a:rPr lang="en-US" sz="2400" dirty="0" smtClean="0">
              <a:latin typeface="EC Square Sans Cond Pro" panose="020B0506040000020004" pitchFamily="34" charset="0"/>
            </a:rPr>
            <a:t>: 1,2 </a:t>
          </a:r>
          <a:r>
            <a:rPr lang="en-US" sz="2400" dirty="0" err="1" smtClean="0">
              <a:latin typeface="EC Square Sans Cond Pro" panose="020B0506040000020004" pitchFamily="34" charset="0"/>
            </a:rPr>
            <a:t>biljoner</a:t>
          </a:r>
          <a:r>
            <a:rPr lang="en-US" sz="2400" dirty="0" smtClean="0">
              <a:latin typeface="EC Square Sans Cond Pro" panose="020B0506040000020004" pitchFamily="34" charset="0"/>
            </a:rPr>
            <a:t> EURO (30%)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134DFA6B-028E-40C7-8864-494194F49E12}" type="parTrans" cxnId="{B982713A-BBC5-41EE-BC4E-FD3A59656B0B}">
      <dgm:prSet/>
      <dgm:spPr/>
      <dgm:t>
        <a:bodyPr/>
        <a:lstStyle/>
        <a:p>
          <a:endParaRPr lang="en-US"/>
        </a:p>
      </dgm:t>
    </dgm:pt>
    <dgm:pt modelId="{0050E87C-9E8D-4696-AB85-576FF6C7F0CA}" type="sibTrans" cxnId="{B982713A-BBC5-41EE-BC4E-FD3A59656B0B}">
      <dgm:prSet/>
      <dgm:spPr/>
      <dgm:t>
        <a:bodyPr/>
        <a:lstStyle/>
        <a:p>
          <a:endParaRPr lang="en-US"/>
        </a:p>
      </dgm:t>
    </dgm:pt>
    <dgm:pt modelId="{9719A0A6-0AEB-4A10-B9D6-C9A353F00A6B}">
      <dgm:prSet custT="1"/>
      <dgm:spPr>
        <a:noFill/>
        <a:ln>
          <a:noFill/>
        </a:ln>
      </dgm:spPr>
      <dgm:t>
        <a:bodyPr/>
        <a:lstStyle/>
        <a:p>
          <a:r>
            <a:rPr lang="en-US" sz="2400" dirty="0" smtClean="0">
              <a:latin typeface="EC Square Sans Cond Pro" panose="020B0506040000020004" pitchFamily="34" charset="0"/>
            </a:rPr>
            <a:t>NGEU: 672 </a:t>
          </a:r>
          <a:r>
            <a:rPr lang="en-US" sz="2400" dirty="0" err="1" smtClean="0">
              <a:latin typeface="EC Square Sans Cond Pro" panose="020B0506040000020004" pitchFamily="34" charset="0"/>
            </a:rPr>
            <a:t>miljarder</a:t>
          </a:r>
          <a:r>
            <a:rPr lang="en-US" sz="2400" dirty="0" smtClean="0">
              <a:latin typeface="EC Square Sans Cond Pro" panose="020B0506040000020004" pitchFamily="34" charset="0"/>
            </a:rPr>
            <a:t> EURO (37%)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282DFA15-7FC5-4173-B29B-932ED9390B2D}" type="parTrans" cxnId="{DA87937E-1D9C-4AB3-96D8-3A2624D8E87D}">
      <dgm:prSet/>
      <dgm:spPr/>
      <dgm:t>
        <a:bodyPr/>
        <a:lstStyle/>
        <a:p>
          <a:endParaRPr lang="en-US"/>
        </a:p>
      </dgm:t>
    </dgm:pt>
    <dgm:pt modelId="{0E35790F-F4E1-4CD5-B396-53834CE6A615}" type="sibTrans" cxnId="{DA87937E-1D9C-4AB3-96D8-3A2624D8E87D}">
      <dgm:prSet/>
      <dgm:spPr/>
      <dgm:t>
        <a:bodyPr/>
        <a:lstStyle/>
        <a:p>
          <a:endParaRPr lang="en-US"/>
        </a:p>
      </dgm:t>
    </dgm:pt>
    <dgm:pt modelId="{699134F9-5FAA-474C-9F93-C18915424356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Sociala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klimatfonden</a:t>
          </a:r>
          <a:r>
            <a:rPr lang="en-US" sz="2400" dirty="0" smtClean="0">
              <a:latin typeface="EC Square Sans Cond Pro" panose="020B0506040000020004" pitchFamily="34" charset="0"/>
            </a:rPr>
            <a:t>: 72,2 </a:t>
          </a:r>
          <a:r>
            <a:rPr lang="en-US" sz="2400" dirty="0" err="1" smtClean="0">
              <a:latin typeface="EC Square Sans Cond Pro" panose="020B0506040000020004" pitchFamily="34" charset="0"/>
            </a:rPr>
            <a:t>miljarder</a:t>
          </a:r>
          <a:r>
            <a:rPr lang="en-US" sz="2400" dirty="0" smtClean="0">
              <a:latin typeface="EC Square Sans Cond Pro" panose="020B0506040000020004" pitchFamily="34" charset="0"/>
            </a:rPr>
            <a:t> EURO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00F6E614-69D9-497C-AB56-F14F5EACBE51}" type="parTrans" cxnId="{ABBB1BD3-3809-49CA-B23C-2884A58F027D}">
      <dgm:prSet/>
      <dgm:spPr/>
      <dgm:t>
        <a:bodyPr/>
        <a:lstStyle/>
        <a:p>
          <a:endParaRPr lang="en-US"/>
        </a:p>
      </dgm:t>
    </dgm:pt>
    <dgm:pt modelId="{D8188A57-38EE-4643-945B-827EF0FE248A}" type="sibTrans" cxnId="{ABBB1BD3-3809-49CA-B23C-2884A58F027D}">
      <dgm:prSet/>
      <dgm:spPr/>
      <dgm:t>
        <a:bodyPr/>
        <a:lstStyle/>
        <a:p>
          <a:endParaRPr lang="en-US"/>
        </a:p>
      </dgm:t>
    </dgm:pt>
    <dgm:pt modelId="{1FFC73B8-5224-4FCB-85B5-CD1473FED125}">
      <dgm:prSet custT="1"/>
      <dgm:spPr>
        <a:noFill/>
        <a:ln>
          <a:noFill/>
        </a:ln>
      </dgm:spPr>
      <dgm:t>
        <a:bodyPr/>
        <a:lstStyle/>
        <a:p>
          <a:endParaRPr lang="sv-SE" sz="2400" noProof="0" dirty="0">
            <a:latin typeface="EC Square Sans Cond Pro" panose="020B0506040000020004" pitchFamily="34" charset="0"/>
          </a:endParaRPr>
        </a:p>
      </dgm:t>
    </dgm:pt>
    <dgm:pt modelId="{9252983F-B216-4BEE-849D-3A526114C550}" type="parTrans" cxnId="{B671A2D8-7AC4-44F9-ABA9-BD3CA77AD66A}">
      <dgm:prSet/>
      <dgm:spPr/>
      <dgm:t>
        <a:bodyPr/>
        <a:lstStyle/>
        <a:p>
          <a:endParaRPr lang="en-US"/>
        </a:p>
      </dgm:t>
    </dgm:pt>
    <dgm:pt modelId="{FEDFACFF-C16E-4242-B6FE-DCBB5F7594FD}" type="sibTrans" cxnId="{B671A2D8-7AC4-44F9-ABA9-BD3CA77AD66A}">
      <dgm:prSet/>
      <dgm:spPr/>
      <dgm:t>
        <a:bodyPr/>
        <a:lstStyle/>
        <a:p>
          <a:endParaRPr lang="en-US"/>
        </a:p>
      </dgm:t>
    </dgm:pt>
    <dgm:pt modelId="{7CEA6521-6677-4B8D-B1AF-15C1695065E4}">
      <dgm:prSet custT="1"/>
      <dgm:spPr>
        <a:noFill/>
        <a:ln>
          <a:noFill/>
        </a:ln>
      </dgm:spPr>
      <dgm:t>
        <a:bodyPr/>
        <a:lstStyle/>
        <a:p>
          <a:endParaRPr lang="en-US" sz="2400" dirty="0">
            <a:latin typeface="EC Square Sans Cond Pro" panose="020B0506040000020004" pitchFamily="34" charset="0"/>
          </a:endParaRPr>
        </a:p>
      </dgm:t>
    </dgm:pt>
    <dgm:pt modelId="{489AF563-EE3E-43C9-B1A1-F053379863F3}" type="parTrans" cxnId="{C84FB874-1867-4559-8143-E1974BB3974B}">
      <dgm:prSet/>
      <dgm:spPr/>
      <dgm:t>
        <a:bodyPr/>
        <a:lstStyle/>
        <a:p>
          <a:endParaRPr lang="en-US"/>
        </a:p>
      </dgm:t>
    </dgm:pt>
    <dgm:pt modelId="{9495A5D4-B59F-4B30-BA4C-BA36A66D9F10}" type="sibTrans" cxnId="{C84FB874-1867-4559-8143-E1974BB3974B}">
      <dgm:prSet/>
      <dgm:spPr/>
      <dgm:t>
        <a:bodyPr/>
        <a:lstStyle/>
        <a:p>
          <a:endParaRPr lang="en-US"/>
        </a:p>
      </dgm:t>
    </dgm:pt>
    <dgm:pt modelId="{32E2CB3F-8EA0-49D8-AD31-21514190EEC9}">
      <dgm:prSet custT="1"/>
      <dgm:spPr>
        <a:noFill/>
        <a:ln>
          <a:noFill/>
        </a:ln>
      </dgm:spPr>
      <dgm:t>
        <a:bodyPr/>
        <a:lstStyle/>
        <a:p>
          <a:endParaRPr lang="en-US" sz="2400" dirty="0">
            <a:latin typeface="EC Square Sans Cond Pro" panose="020B0506040000020004" pitchFamily="34" charset="0"/>
          </a:endParaRPr>
        </a:p>
      </dgm:t>
    </dgm:pt>
    <dgm:pt modelId="{490EF53E-1F67-4CAD-B3C8-5B1F56357903}" type="parTrans" cxnId="{B14BA35A-4714-4547-AC92-8AEB3AD01564}">
      <dgm:prSet/>
      <dgm:spPr/>
      <dgm:t>
        <a:bodyPr/>
        <a:lstStyle/>
        <a:p>
          <a:endParaRPr lang="en-US"/>
        </a:p>
      </dgm:t>
    </dgm:pt>
    <dgm:pt modelId="{5DDFD897-FA2B-4484-BB77-429019EC6861}" type="sibTrans" cxnId="{B14BA35A-4714-4547-AC92-8AEB3AD01564}">
      <dgm:prSet/>
      <dgm:spPr/>
      <dgm:t>
        <a:bodyPr/>
        <a:lstStyle/>
        <a:p>
          <a:endParaRPr lang="en-US"/>
        </a:p>
      </dgm:t>
    </dgm:pt>
    <dgm:pt modelId="{60DA7FAD-93D9-409C-87D2-FEAA3011ED11}">
      <dgm:prSet custT="1"/>
      <dgm:spPr>
        <a:noFill/>
        <a:ln>
          <a:noFill/>
        </a:ln>
      </dgm:spPr>
      <dgm:t>
        <a:bodyPr/>
        <a:lstStyle/>
        <a:p>
          <a:endParaRPr lang="en-US" sz="2400" dirty="0">
            <a:latin typeface="EC Square Sans Cond Pro" panose="020B0506040000020004" pitchFamily="34" charset="0"/>
          </a:endParaRPr>
        </a:p>
      </dgm:t>
    </dgm:pt>
    <dgm:pt modelId="{FE8436F0-13FC-48AA-A12F-09F0EC15C0A8}" type="parTrans" cxnId="{3D7842D4-2456-46EB-A0A8-C8399CE84146}">
      <dgm:prSet/>
      <dgm:spPr/>
      <dgm:t>
        <a:bodyPr/>
        <a:lstStyle/>
        <a:p>
          <a:endParaRPr lang="en-US"/>
        </a:p>
      </dgm:t>
    </dgm:pt>
    <dgm:pt modelId="{2D88E2C1-D984-4391-9FC3-17DED132F946}" type="sibTrans" cxnId="{3D7842D4-2456-46EB-A0A8-C8399CE84146}">
      <dgm:prSet/>
      <dgm:spPr/>
      <dgm:t>
        <a:bodyPr/>
        <a:lstStyle/>
        <a:p>
          <a:endParaRPr lang="en-US"/>
        </a:p>
      </dgm:t>
    </dgm:pt>
    <dgm:pt modelId="{18E73606-E1FD-4061-B08B-83F0EF22264E}">
      <dgm:prSet custT="1"/>
      <dgm:spPr>
        <a:noFill/>
        <a:ln>
          <a:noFill/>
        </a:ln>
      </dgm:spPr>
      <dgm:t>
        <a:bodyPr/>
        <a:lstStyle/>
        <a:p>
          <a:r>
            <a:rPr lang="en-US" sz="2400" dirty="0" err="1" smtClean="0">
              <a:latin typeface="EC Square Sans Cond Pro" panose="020B0506040000020004" pitchFamily="34" charset="0"/>
            </a:rPr>
            <a:t>Uppdaterat</a:t>
          </a:r>
          <a:r>
            <a:rPr lang="en-US" sz="2400" dirty="0" smtClean="0">
              <a:latin typeface="EC Square Sans Cond Pro" panose="020B0506040000020004" pitchFamily="34" charset="0"/>
            </a:rPr>
            <a:t> </a:t>
          </a:r>
          <a:r>
            <a:rPr lang="en-US" sz="2400" dirty="0" err="1" smtClean="0">
              <a:latin typeface="EC Square Sans Cond Pro" panose="020B0506040000020004" pitchFamily="34" charset="0"/>
            </a:rPr>
            <a:t>direktiv</a:t>
          </a:r>
          <a:r>
            <a:rPr lang="en-US" sz="2400" dirty="0" smtClean="0">
              <a:latin typeface="EC Square Sans Cond Pro" panose="020B0506040000020004" pitchFamily="34" charset="0"/>
            </a:rPr>
            <a:t> om </a:t>
          </a:r>
          <a:r>
            <a:rPr lang="en-US" sz="2400" dirty="0" err="1" smtClean="0">
              <a:latin typeface="EC Square Sans Cond Pro" panose="020B0506040000020004" pitchFamily="34" charset="0"/>
            </a:rPr>
            <a:t>förnybar</a:t>
          </a:r>
          <a:r>
            <a:rPr lang="en-US" sz="2400" dirty="0" smtClean="0">
              <a:latin typeface="EC Square Sans Cond Pro" panose="020B0506040000020004" pitchFamily="34" charset="0"/>
            </a:rPr>
            <a:t> energy</a:t>
          </a:r>
          <a:endParaRPr lang="en-US" sz="2400" dirty="0">
            <a:latin typeface="EC Square Sans Cond Pro" panose="020B0506040000020004" pitchFamily="34" charset="0"/>
          </a:endParaRPr>
        </a:p>
      </dgm:t>
    </dgm:pt>
    <dgm:pt modelId="{0BAD24B0-1AD2-4D90-96D6-1C21BAF39E9A}" type="parTrans" cxnId="{978B8789-2B2D-426C-AC08-EB3D0EFF2B20}">
      <dgm:prSet/>
      <dgm:spPr/>
      <dgm:t>
        <a:bodyPr/>
        <a:lstStyle/>
        <a:p>
          <a:endParaRPr lang="en-US"/>
        </a:p>
      </dgm:t>
    </dgm:pt>
    <dgm:pt modelId="{BCDDB8B6-A181-42E1-AD82-F40A62ADB884}" type="sibTrans" cxnId="{978B8789-2B2D-426C-AC08-EB3D0EFF2B20}">
      <dgm:prSet/>
      <dgm:spPr/>
      <dgm:t>
        <a:bodyPr/>
        <a:lstStyle/>
        <a:p>
          <a:endParaRPr lang="en-US"/>
        </a:p>
      </dgm:t>
    </dgm:pt>
    <dgm:pt modelId="{2C3375D2-9BE7-45CD-8E62-51DCB439A2E2}" type="pres">
      <dgm:prSet presAssocID="{C761DCD7-D02C-419B-AE8C-8E3EFF1507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DFB752-884E-46C6-8569-578CCB121C3C}" type="pres">
      <dgm:prSet presAssocID="{28FC5A03-F41D-4D38-84E9-89C0AF93E9CB}" presName="composite" presStyleCnt="0"/>
      <dgm:spPr/>
    </dgm:pt>
    <dgm:pt modelId="{9CF30D29-8B9B-4980-B0E5-BD9298A30914}" type="pres">
      <dgm:prSet presAssocID="{28FC5A03-F41D-4D38-84E9-89C0AF93E9CB}" presName="parTx" presStyleLbl="alignNode1" presStyleIdx="0" presStyleCnt="4" custLinFactNeighborX="4104" custLinFactNeighborY="621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1EFD8-EDBC-4EA2-A344-460B7CB87EB1}" type="pres">
      <dgm:prSet presAssocID="{28FC5A03-F41D-4D38-84E9-89C0AF93E9CB}" presName="desTx" presStyleLbl="alignAccFollowNode1" presStyleIdx="0" presStyleCnt="4" custScaleX="117839" custLinFactNeighborX="7552" custLinFactNeighborY="4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01E5C-827F-4457-BD88-7F379AFD26FF}" type="pres">
      <dgm:prSet presAssocID="{31F88CC8-53E1-4028-9F18-4F8EC10B06B1}" presName="space" presStyleCnt="0"/>
      <dgm:spPr/>
    </dgm:pt>
    <dgm:pt modelId="{18B6CA62-BB9A-426B-B6A9-A55FD2D78911}" type="pres">
      <dgm:prSet presAssocID="{15D58B75-4686-4AA0-8B59-3541F3B16C57}" presName="composite" presStyleCnt="0"/>
      <dgm:spPr/>
    </dgm:pt>
    <dgm:pt modelId="{8CAF362E-9426-4DE5-A388-7A22C5AE08ED}" type="pres">
      <dgm:prSet presAssocID="{15D58B75-4686-4AA0-8B59-3541F3B16C57}" presName="parTx" presStyleLbl="alignNode1" presStyleIdx="1" presStyleCnt="4" custLinFactNeighborX="-2747" custLinFactNeighborY="584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62335-6BA3-4D0D-9A2C-3AE40E541201}" type="pres">
      <dgm:prSet presAssocID="{15D58B75-4686-4AA0-8B59-3541F3B16C57}" presName="desTx" presStyleLbl="alignAccFollowNode1" presStyleIdx="1" presStyleCnt="4" custScaleX="1120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6BBB6-EA5C-49C3-A171-608227B3991C}" type="pres">
      <dgm:prSet presAssocID="{71ADEDE6-398A-47AB-A8A9-192DFA1E21AF}" presName="space" presStyleCnt="0"/>
      <dgm:spPr/>
    </dgm:pt>
    <dgm:pt modelId="{00737B04-B44A-49F3-97F4-6C61F7E36BD1}" type="pres">
      <dgm:prSet presAssocID="{E86B2E80-2228-4008-B48C-42E36B15AE26}" presName="composite" presStyleCnt="0"/>
      <dgm:spPr/>
    </dgm:pt>
    <dgm:pt modelId="{1AEA9E89-28BF-414E-9A9E-DA27A7808622}" type="pres">
      <dgm:prSet presAssocID="{E86B2E80-2228-4008-B48C-42E36B15AE2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08A3D-C967-4096-BAE3-48FA98756729}" type="pres">
      <dgm:prSet presAssocID="{E86B2E80-2228-4008-B48C-42E36B15AE26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E7BA2-6745-4F8A-B369-484A3F115170}" type="pres">
      <dgm:prSet presAssocID="{14E0D8EA-5008-4D9A-912D-3BE26B3ABE1A}" presName="space" presStyleCnt="0"/>
      <dgm:spPr/>
    </dgm:pt>
    <dgm:pt modelId="{66B54B65-14B6-4544-81A3-96D431FEAE17}" type="pres">
      <dgm:prSet presAssocID="{FDA2537D-451D-416C-AE93-93DD24393434}" presName="composite" presStyleCnt="0"/>
      <dgm:spPr/>
    </dgm:pt>
    <dgm:pt modelId="{D19E0066-2204-449E-9AD6-D090834211E8}" type="pres">
      <dgm:prSet presAssocID="{FDA2537D-451D-416C-AE93-93DD24393434}" presName="parTx" presStyleLbl="alignNode1" presStyleIdx="3" presStyleCnt="4" custLinFactNeighborX="-7208" custLinFactNeighborY="-36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63EEC-9B16-44C1-A52D-69974850A5F0}" type="pres">
      <dgm:prSet presAssocID="{FDA2537D-451D-416C-AE93-93DD2439343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3C7BD2-2D3A-4980-8AE9-38E771BBC400}" type="presOf" srcId="{9719A0A6-0AEB-4A10-B9D6-C9A353F00A6B}" destId="{E6163EEC-9B16-44C1-A52D-69974850A5F0}" srcOrd="0" destOrd="2" presId="urn:microsoft.com/office/officeart/2005/8/layout/hList1"/>
    <dgm:cxn modelId="{C1A502A8-9242-4544-A425-AD39E32565D8}" srcId="{E86B2E80-2228-4008-B48C-42E36B15AE26}" destId="{D25B7B9D-8EAB-4DD5-A127-5F88074FB664}" srcOrd="4" destOrd="0" parTransId="{FE13F02A-C186-4E71-97B6-107A7AC42E22}" sibTransId="{8FDC9903-2966-49BD-A6DA-3F3E4ED46727}"/>
    <dgm:cxn modelId="{52A95839-D2E1-472E-B0B2-BD1F442D792A}" type="presOf" srcId="{C67C55FA-9020-40B5-B5AB-C1F0069F0D0E}" destId="{0131EFD8-EDBC-4EA2-A344-460B7CB87EB1}" srcOrd="0" destOrd="3" presId="urn:microsoft.com/office/officeart/2005/8/layout/hList1"/>
    <dgm:cxn modelId="{E1BD0C9A-1C97-42BE-99DE-D6B607F87D1B}" type="presOf" srcId="{C761DCD7-D02C-419B-AE8C-8E3EFF150783}" destId="{2C3375D2-9BE7-45CD-8E62-51DCB439A2E2}" srcOrd="0" destOrd="0" presId="urn:microsoft.com/office/officeart/2005/8/layout/hList1"/>
    <dgm:cxn modelId="{66EEBF0E-A817-490E-85CD-01FE117CB7DE}" type="presOf" srcId="{18E73606-E1FD-4061-B08B-83F0EF22264E}" destId="{BCE62335-6BA3-4D0D-9A2C-3AE40E541201}" srcOrd="0" destOrd="3" presId="urn:microsoft.com/office/officeart/2005/8/layout/hList1"/>
    <dgm:cxn modelId="{6BAB83A5-A6FB-4D5B-93BB-09945329965B}" srcId="{E86B2E80-2228-4008-B48C-42E36B15AE26}" destId="{3DA7271A-5CEF-4DCC-ABED-0757AEC7F70E}" srcOrd="2" destOrd="0" parTransId="{1D73C653-90D4-42D5-9D40-97238AEE406D}" sibTransId="{045623BB-5706-42E1-92C4-5073857B19A9}"/>
    <dgm:cxn modelId="{A8023ACD-BB78-4842-9008-7DF55F36796F}" srcId="{C761DCD7-D02C-419B-AE8C-8E3EFF150783}" destId="{FDA2537D-451D-416C-AE93-93DD24393434}" srcOrd="3" destOrd="0" parTransId="{B7AA1100-BEA8-4F89-95F3-1F81ECC6F093}" sibTransId="{A282A458-5B36-42C6-BD82-B3AFE8637873}"/>
    <dgm:cxn modelId="{6D0F3528-B2A9-4AD9-A3A0-C28335F0C020}" type="presOf" srcId="{60DA7FAD-93D9-409C-87D2-FEAA3011ED11}" destId="{E6163EEC-9B16-44C1-A52D-69974850A5F0}" srcOrd="0" destOrd="0" presId="urn:microsoft.com/office/officeart/2005/8/layout/hList1"/>
    <dgm:cxn modelId="{5A76AAD2-2DD2-438C-9B45-9B0279522F03}" srcId="{C761DCD7-D02C-419B-AE8C-8E3EFF150783}" destId="{28FC5A03-F41D-4D38-84E9-89C0AF93E9CB}" srcOrd="0" destOrd="0" parTransId="{36234939-BE42-4580-AD6E-431E7812EE47}" sibTransId="{31F88CC8-53E1-4028-9F18-4F8EC10B06B1}"/>
    <dgm:cxn modelId="{ED12061F-CFB2-472B-BCDD-DEE4AB8CCB17}" type="presOf" srcId="{FDA2537D-451D-416C-AE93-93DD24393434}" destId="{D19E0066-2204-449E-9AD6-D090834211E8}" srcOrd="0" destOrd="0" presId="urn:microsoft.com/office/officeart/2005/8/layout/hList1"/>
    <dgm:cxn modelId="{C3E93863-3EEA-4C14-A12B-5D6CA11DA3F7}" srcId="{15D58B75-4686-4AA0-8B59-3541F3B16C57}" destId="{C5AE1216-CCD5-474C-9FDF-B12036CD97AF}" srcOrd="1" destOrd="0" parTransId="{4F1C667E-1053-4D95-AD72-F600CCF758C3}" sibTransId="{CA2BAFFB-8817-482C-9A32-A20C00BD139C}"/>
    <dgm:cxn modelId="{0D1EB08D-61B9-4829-B0B7-202E70897E31}" type="presOf" srcId="{3DA7271A-5CEF-4DCC-ABED-0757AEC7F70E}" destId="{45C08A3D-C967-4096-BAE3-48FA98756729}" srcOrd="0" destOrd="2" presId="urn:microsoft.com/office/officeart/2005/8/layout/hList1"/>
    <dgm:cxn modelId="{2F9A3904-642D-4F93-A55B-1754699A8704}" srcId="{E86B2E80-2228-4008-B48C-42E36B15AE26}" destId="{29BA478B-67DD-4A42-B9FC-EFA4D10FFF2C}" srcOrd="3" destOrd="0" parTransId="{BAD93349-0B5D-4BDB-A9FD-A60D4DEB0657}" sibTransId="{A6400A81-4812-4073-A87E-123CA9B84D74}"/>
    <dgm:cxn modelId="{459A212C-6F49-47C2-A692-4DA5739B1E1E}" type="presOf" srcId="{6A06E6D9-7C95-4A72-AAA9-8CF62DCED787}" destId="{0131EFD8-EDBC-4EA2-A344-460B7CB87EB1}" srcOrd="0" destOrd="4" presId="urn:microsoft.com/office/officeart/2005/8/layout/hList1"/>
    <dgm:cxn modelId="{469F6D6F-3055-457B-93BE-BAD0367FED88}" type="presOf" srcId="{090A46C9-18BF-4173-8A51-131F262C69C7}" destId="{BCE62335-6BA3-4D0D-9A2C-3AE40E541201}" srcOrd="0" destOrd="2" presId="urn:microsoft.com/office/officeart/2005/8/layout/hList1"/>
    <dgm:cxn modelId="{4D678D3B-7F3E-4941-8E6E-5169ADDC143C}" srcId="{28FC5A03-F41D-4D38-84E9-89C0AF93E9CB}" destId="{6A06E6D9-7C95-4A72-AAA9-8CF62DCED787}" srcOrd="4" destOrd="0" parTransId="{2E2A5D2B-99B5-4CEF-8828-8208906A5560}" sibTransId="{3956ED92-15F8-40EC-A11C-CE92EEBD80ED}"/>
    <dgm:cxn modelId="{DDE0F932-23B2-4DB0-AC5B-826679FB44A4}" srcId="{E86B2E80-2228-4008-B48C-42E36B15AE26}" destId="{AE3BB23A-4C71-469F-8613-F9079A2BD92C}" srcOrd="1" destOrd="0" parTransId="{045F533E-087E-4E34-A82E-D57452C4E879}" sibTransId="{F6DCCC8C-8CB7-4316-8B12-7F8A04DFDA95}"/>
    <dgm:cxn modelId="{3CF4CCBB-6027-42D4-992F-F4200169F4B9}" type="presOf" srcId="{E86B2E80-2228-4008-B48C-42E36B15AE26}" destId="{1AEA9E89-28BF-414E-9A9E-DA27A7808622}" srcOrd="0" destOrd="0" presId="urn:microsoft.com/office/officeart/2005/8/layout/hList1"/>
    <dgm:cxn modelId="{A48BB3E8-20A0-44A3-82F2-0321A6755236}" type="presOf" srcId="{7CEA6521-6677-4B8D-B1AF-15C1695065E4}" destId="{BCE62335-6BA3-4D0D-9A2C-3AE40E541201}" srcOrd="0" destOrd="0" presId="urn:microsoft.com/office/officeart/2005/8/layout/hList1"/>
    <dgm:cxn modelId="{2E17A783-99AF-4185-8F28-F40DC15BB56D}" srcId="{28FC5A03-F41D-4D38-84E9-89C0AF93E9CB}" destId="{FD783C67-ED16-4539-BB5F-DBF0CCEDE418}" srcOrd="1" destOrd="0" parTransId="{99E429B2-86E8-4C48-B392-EDA0DDE31B18}" sibTransId="{81CCF181-F307-4140-862A-0B34B6700958}"/>
    <dgm:cxn modelId="{FC9C61A6-96BC-475F-9FC8-3A91B05D5E73}" type="presOf" srcId="{C5AE1216-CCD5-474C-9FDF-B12036CD97AF}" destId="{BCE62335-6BA3-4D0D-9A2C-3AE40E541201}" srcOrd="0" destOrd="1" presId="urn:microsoft.com/office/officeart/2005/8/layout/hList1"/>
    <dgm:cxn modelId="{72DF622F-06DB-4FB2-ABBF-81A57F3F2949}" type="presOf" srcId="{15D58B75-4686-4AA0-8B59-3541F3B16C57}" destId="{8CAF362E-9426-4DE5-A388-7A22C5AE08ED}" srcOrd="0" destOrd="0" presId="urn:microsoft.com/office/officeart/2005/8/layout/hList1"/>
    <dgm:cxn modelId="{0E7961E9-8F2F-4D4B-93A4-19E9BDB24343}" srcId="{15D58B75-4686-4AA0-8B59-3541F3B16C57}" destId="{090A46C9-18BF-4173-8A51-131F262C69C7}" srcOrd="2" destOrd="0" parTransId="{1BAC8C31-7508-4B59-A8D2-763BBC397F68}" sibTransId="{F6AA896E-37B9-409F-B5A6-B37F4FABEB14}"/>
    <dgm:cxn modelId="{DA87937E-1D9C-4AB3-96D8-3A2624D8E87D}" srcId="{FDA2537D-451D-416C-AE93-93DD24393434}" destId="{9719A0A6-0AEB-4A10-B9D6-C9A353F00A6B}" srcOrd="2" destOrd="0" parTransId="{282DFA15-7FC5-4173-B29B-932ED9390B2D}" sibTransId="{0E35790F-F4E1-4CD5-B396-53834CE6A615}"/>
    <dgm:cxn modelId="{B671A2D8-7AC4-44F9-ABA9-BD3CA77AD66A}" srcId="{28FC5A03-F41D-4D38-84E9-89C0AF93E9CB}" destId="{1FFC73B8-5224-4FCB-85B5-CD1473FED125}" srcOrd="0" destOrd="0" parTransId="{9252983F-B216-4BEE-849D-3A526114C550}" sibTransId="{FEDFACFF-C16E-4242-B6FE-DCBB5F7594FD}"/>
    <dgm:cxn modelId="{57A281B7-BC3C-4576-BCEB-6074189064E9}" type="presOf" srcId="{FD783C67-ED16-4539-BB5F-DBF0CCEDE418}" destId="{0131EFD8-EDBC-4EA2-A344-460B7CB87EB1}" srcOrd="0" destOrd="1" presId="urn:microsoft.com/office/officeart/2005/8/layout/hList1"/>
    <dgm:cxn modelId="{9F4E94C9-6564-4488-88FC-68C04F625749}" type="presOf" srcId="{D25B7B9D-8EAB-4DD5-A127-5F88074FB664}" destId="{45C08A3D-C967-4096-BAE3-48FA98756729}" srcOrd="0" destOrd="4" presId="urn:microsoft.com/office/officeart/2005/8/layout/hList1"/>
    <dgm:cxn modelId="{6AAC1D9F-114F-4588-8D0B-A7F998335488}" type="presOf" srcId="{29BA478B-67DD-4A42-B9FC-EFA4D10FFF2C}" destId="{45C08A3D-C967-4096-BAE3-48FA98756729}" srcOrd="0" destOrd="3" presId="urn:microsoft.com/office/officeart/2005/8/layout/hList1"/>
    <dgm:cxn modelId="{771618D6-5084-43F2-B863-32C4D56EFCA2}" type="presOf" srcId="{32E2CB3F-8EA0-49D8-AD31-21514190EEC9}" destId="{45C08A3D-C967-4096-BAE3-48FA98756729}" srcOrd="0" destOrd="0" presId="urn:microsoft.com/office/officeart/2005/8/layout/hList1"/>
    <dgm:cxn modelId="{AB3D24BC-ED0F-4EE8-84CE-469F1DF767CB}" type="presOf" srcId="{28FC5A03-F41D-4D38-84E9-89C0AF93E9CB}" destId="{9CF30D29-8B9B-4980-B0E5-BD9298A30914}" srcOrd="0" destOrd="0" presId="urn:microsoft.com/office/officeart/2005/8/layout/hList1"/>
    <dgm:cxn modelId="{C893BB85-15A7-4BF4-BFD3-9957C861F318}" srcId="{C761DCD7-D02C-419B-AE8C-8E3EFF150783}" destId="{E86B2E80-2228-4008-B48C-42E36B15AE26}" srcOrd="2" destOrd="0" parTransId="{C5C30B12-D60E-46DB-9E6D-F65889D83382}" sibTransId="{14E0D8EA-5008-4D9A-912D-3BE26B3ABE1A}"/>
    <dgm:cxn modelId="{B14BA35A-4714-4547-AC92-8AEB3AD01564}" srcId="{E86B2E80-2228-4008-B48C-42E36B15AE26}" destId="{32E2CB3F-8EA0-49D8-AD31-21514190EEC9}" srcOrd="0" destOrd="0" parTransId="{490EF53E-1F67-4CAD-B3C8-5B1F56357903}" sibTransId="{5DDFD897-FA2B-4484-BB77-429019EC6861}"/>
    <dgm:cxn modelId="{E3C6D735-7372-41AF-9255-248EBF99954F}" srcId="{28FC5A03-F41D-4D38-84E9-89C0AF93E9CB}" destId="{A3266F67-20BC-463D-8B97-DBEE5FDBB5AA}" srcOrd="2" destOrd="0" parTransId="{EC10915A-7D22-4A5A-8133-10CE424757DA}" sibTransId="{8832FF7D-F8B9-4BFC-862C-1B04DCC2F4CD}"/>
    <dgm:cxn modelId="{3521FD3C-D367-481F-92E6-B24B0E4590CB}" type="presOf" srcId="{699134F9-5FAA-474C-9F93-C18915424356}" destId="{E6163EEC-9B16-44C1-A52D-69974850A5F0}" srcOrd="0" destOrd="3" presId="urn:microsoft.com/office/officeart/2005/8/layout/hList1"/>
    <dgm:cxn modelId="{C84FB874-1867-4559-8143-E1974BB3974B}" srcId="{15D58B75-4686-4AA0-8B59-3541F3B16C57}" destId="{7CEA6521-6677-4B8D-B1AF-15C1695065E4}" srcOrd="0" destOrd="0" parTransId="{489AF563-EE3E-43C9-B1A1-F053379863F3}" sibTransId="{9495A5D4-B59F-4B30-BA4C-BA36A66D9F10}"/>
    <dgm:cxn modelId="{048D75C1-85AF-449D-80ED-A11B74D0ABC6}" type="presOf" srcId="{A3266F67-20BC-463D-8B97-DBEE5FDBB5AA}" destId="{0131EFD8-EDBC-4EA2-A344-460B7CB87EB1}" srcOrd="0" destOrd="2" presId="urn:microsoft.com/office/officeart/2005/8/layout/hList1"/>
    <dgm:cxn modelId="{9C9178B7-E839-42A8-B739-1156BD0314F5}" srcId="{15D58B75-4686-4AA0-8B59-3541F3B16C57}" destId="{270C2C68-CEC9-44CA-AB5C-0215746F52DE}" srcOrd="4" destOrd="0" parTransId="{45F3539F-2DE3-41C2-A24E-EF1CA9CDC87E}" sibTransId="{18477F17-1E8C-4852-8A39-EDBC75F378BC}"/>
    <dgm:cxn modelId="{48AF1805-1883-4A5F-9FD7-1D5EB7DC6BAA}" type="presOf" srcId="{AE3BB23A-4C71-469F-8613-F9079A2BD92C}" destId="{45C08A3D-C967-4096-BAE3-48FA98756729}" srcOrd="0" destOrd="1" presId="urn:microsoft.com/office/officeart/2005/8/layout/hList1"/>
    <dgm:cxn modelId="{74E15B1F-ABD6-459F-87BA-18B8FC17162B}" srcId="{C761DCD7-D02C-419B-AE8C-8E3EFF150783}" destId="{15D58B75-4686-4AA0-8B59-3541F3B16C57}" srcOrd="1" destOrd="0" parTransId="{78C24122-D421-4015-9CC9-2028F30A1FC7}" sibTransId="{71ADEDE6-398A-47AB-A8A9-192DFA1E21AF}"/>
    <dgm:cxn modelId="{045ED3C8-A01D-43C9-8E7D-1B236F629D4F}" type="presOf" srcId="{270C2C68-CEC9-44CA-AB5C-0215746F52DE}" destId="{BCE62335-6BA3-4D0D-9A2C-3AE40E541201}" srcOrd="0" destOrd="4" presId="urn:microsoft.com/office/officeart/2005/8/layout/hList1"/>
    <dgm:cxn modelId="{3D7842D4-2456-46EB-A0A8-C8399CE84146}" srcId="{FDA2537D-451D-416C-AE93-93DD24393434}" destId="{60DA7FAD-93D9-409C-87D2-FEAA3011ED11}" srcOrd="0" destOrd="0" parTransId="{FE8436F0-13FC-48AA-A12F-09F0EC15C0A8}" sibTransId="{2D88E2C1-D984-4391-9FC3-17DED132F946}"/>
    <dgm:cxn modelId="{B982713A-BBC5-41EE-BC4E-FD3A59656B0B}" srcId="{FDA2537D-451D-416C-AE93-93DD24393434}" destId="{5ECA15FC-BBD3-4DE6-9CE5-843231D86834}" srcOrd="1" destOrd="0" parTransId="{134DFA6B-028E-40C7-8864-494194F49E12}" sibTransId="{0050E87C-9E8D-4696-AB85-576FF6C7F0CA}"/>
    <dgm:cxn modelId="{C57C831B-441E-4223-913B-FB82310FB801}" type="presOf" srcId="{5ECA15FC-BBD3-4DE6-9CE5-843231D86834}" destId="{E6163EEC-9B16-44C1-A52D-69974850A5F0}" srcOrd="0" destOrd="1" presId="urn:microsoft.com/office/officeart/2005/8/layout/hList1"/>
    <dgm:cxn modelId="{D1079601-0E0C-41D6-9830-7EF0E64D97E3}" srcId="{28FC5A03-F41D-4D38-84E9-89C0AF93E9CB}" destId="{C67C55FA-9020-40B5-B5AB-C1F0069F0D0E}" srcOrd="3" destOrd="0" parTransId="{400672DF-E377-461E-A4EA-302E96684C8B}" sibTransId="{31038842-1472-4D4B-BE8F-9A23EEEE68D4}"/>
    <dgm:cxn modelId="{ABBB1BD3-3809-49CA-B23C-2884A58F027D}" srcId="{FDA2537D-451D-416C-AE93-93DD24393434}" destId="{699134F9-5FAA-474C-9F93-C18915424356}" srcOrd="3" destOrd="0" parTransId="{00F6E614-69D9-497C-AB56-F14F5EACBE51}" sibTransId="{D8188A57-38EE-4643-945B-827EF0FE248A}"/>
    <dgm:cxn modelId="{978B8789-2B2D-426C-AC08-EB3D0EFF2B20}" srcId="{15D58B75-4686-4AA0-8B59-3541F3B16C57}" destId="{18E73606-E1FD-4061-B08B-83F0EF22264E}" srcOrd="3" destOrd="0" parTransId="{0BAD24B0-1AD2-4D90-96D6-1C21BAF39E9A}" sibTransId="{BCDDB8B6-A181-42E1-AD82-F40A62ADB884}"/>
    <dgm:cxn modelId="{3DFA7EA1-068C-435A-8FE3-259316F5EA2F}" type="presOf" srcId="{1FFC73B8-5224-4FCB-85B5-CD1473FED125}" destId="{0131EFD8-EDBC-4EA2-A344-460B7CB87EB1}" srcOrd="0" destOrd="0" presId="urn:microsoft.com/office/officeart/2005/8/layout/hList1"/>
    <dgm:cxn modelId="{C94482A0-FCBE-44A2-8707-51A8AD0791F0}" type="presParOf" srcId="{2C3375D2-9BE7-45CD-8E62-51DCB439A2E2}" destId="{58DFB752-884E-46C6-8569-578CCB121C3C}" srcOrd="0" destOrd="0" presId="urn:microsoft.com/office/officeart/2005/8/layout/hList1"/>
    <dgm:cxn modelId="{0958F362-5610-43C7-89BE-112ABA36E2D3}" type="presParOf" srcId="{58DFB752-884E-46C6-8569-578CCB121C3C}" destId="{9CF30D29-8B9B-4980-B0E5-BD9298A30914}" srcOrd="0" destOrd="0" presId="urn:microsoft.com/office/officeart/2005/8/layout/hList1"/>
    <dgm:cxn modelId="{6B833DC4-B1DD-4F48-8E1C-67228FB4488C}" type="presParOf" srcId="{58DFB752-884E-46C6-8569-578CCB121C3C}" destId="{0131EFD8-EDBC-4EA2-A344-460B7CB87EB1}" srcOrd="1" destOrd="0" presId="urn:microsoft.com/office/officeart/2005/8/layout/hList1"/>
    <dgm:cxn modelId="{F2F1BCC1-F465-4000-B73B-C6095021EE6F}" type="presParOf" srcId="{2C3375D2-9BE7-45CD-8E62-51DCB439A2E2}" destId="{5D201E5C-827F-4457-BD88-7F379AFD26FF}" srcOrd="1" destOrd="0" presId="urn:microsoft.com/office/officeart/2005/8/layout/hList1"/>
    <dgm:cxn modelId="{552DAE1E-EB08-4180-B150-90237E8ECE79}" type="presParOf" srcId="{2C3375D2-9BE7-45CD-8E62-51DCB439A2E2}" destId="{18B6CA62-BB9A-426B-B6A9-A55FD2D78911}" srcOrd="2" destOrd="0" presId="urn:microsoft.com/office/officeart/2005/8/layout/hList1"/>
    <dgm:cxn modelId="{0025E628-355C-4DB5-A9AF-9611D3CF0917}" type="presParOf" srcId="{18B6CA62-BB9A-426B-B6A9-A55FD2D78911}" destId="{8CAF362E-9426-4DE5-A388-7A22C5AE08ED}" srcOrd="0" destOrd="0" presId="urn:microsoft.com/office/officeart/2005/8/layout/hList1"/>
    <dgm:cxn modelId="{A76A7A0A-D0BA-4CA8-9A18-1453C3EE0E3D}" type="presParOf" srcId="{18B6CA62-BB9A-426B-B6A9-A55FD2D78911}" destId="{BCE62335-6BA3-4D0D-9A2C-3AE40E541201}" srcOrd="1" destOrd="0" presId="urn:microsoft.com/office/officeart/2005/8/layout/hList1"/>
    <dgm:cxn modelId="{62C05312-3290-4BA0-A83C-FB69615F86E9}" type="presParOf" srcId="{2C3375D2-9BE7-45CD-8E62-51DCB439A2E2}" destId="{6AE6BBB6-EA5C-49C3-A171-608227B3991C}" srcOrd="3" destOrd="0" presId="urn:microsoft.com/office/officeart/2005/8/layout/hList1"/>
    <dgm:cxn modelId="{F3200F62-527F-44AF-B9CB-83DB475F7DEC}" type="presParOf" srcId="{2C3375D2-9BE7-45CD-8E62-51DCB439A2E2}" destId="{00737B04-B44A-49F3-97F4-6C61F7E36BD1}" srcOrd="4" destOrd="0" presId="urn:microsoft.com/office/officeart/2005/8/layout/hList1"/>
    <dgm:cxn modelId="{BAC0E27E-33C8-4369-9F44-88621FEC7DAC}" type="presParOf" srcId="{00737B04-B44A-49F3-97F4-6C61F7E36BD1}" destId="{1AEA9E89-28BF-414E-9A9E-DA27A7808622}" srcOrd="0" destOrd="0" presId="urn:microsoft.com/office/officeart/2005/8/layout/hList1"/>
    <dgm:cxn modelId="{6E5D863E-48F8-4C3F-B33E-B5A7C53DCBF3}" type="presParOf" srcId="{00737B04-B44A-49F3-97F4-6C61F7E36BD1}" destId="{45C08A3D-C967-4096-BAE3-48FA98756729}" srcOrd="1" destOrd="0" presId="urn:microsoft.com/office/officeart/2005/8/layout/hList1"/>
    <dgm:cxn modelId="{36023B7C-A0F6-4318-B2F0-C0DB13AB1D66}" type="presParOf" srcId="{2C3375D2-9BE7-45CD-8E62-51DCB439A2E2}" destId="{460E7BA2-6745-4F8A-B369-484A3F115170}" srcOrd="5" destOrd="0" presId="urn:microsoft.com/office/officeart/2005/8/layout/hList1"/>
    <dgm:cxn modelId="{1B317D0A-5C1C-4CE3-B334-B33864C7C0BA}" type="presParOf" srcId="{2C3375D2-9BE7-45CD-8E62-51DCB439A2E2}" destId="{66B54B65-14B6-4544-81A3-96D431FEAE17}" srcOrd="6" destOrd="0" presId="urn:microsoft.com/office/officeart/2005/8/layout/hList1"/>
    <dgm:cxn modelId="{BDC6365E-3286-4F82-9C36-C29C586B7508}" type="presParOf" srcId="{66B54B65-14B6-4544-81A3-96D431FEAE17}" destId="{D19E0066-2204-449E-9AD6-D090834211E8}" srcOrd="0" destOrd="0" presId="urn:microsoft.com/office/officeart/2005/8/layout/hList1"/>
    <dgm:cxn modelId="{7EB880A5-DA0F-4A5D-8EC6-13271D376220}" type="presParOf" srcId="{66B54B65-14B6-4544-81A3-96D431FEAE17}" destId="{E6163EEC-9B16-44C1-A52D-69974850A5F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C4867E-755D-4CA8-95FE-319C079791E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9C3A60-EBD2-4DFA-BBDE-91736A4D8A80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pPr lvl="0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i="0" dirty="0" err="1" smtClean="0"/>
            <a:t>Skogsbioekonomi</a:t>
          </a:r>
          <a:r>
            <a:rPr lang="fr-BE" i="0" dirty="0" smtClean="0"/>
            <a:t> </a:t>
          </a:r>
          <a:r>
            <a:rPr lang="fr-BE" i="0" dirty="0" err="1" smtClean="0"/>
            <a:t>för</a:t>
          </a:r>
          <a:r>
            <a:rPr lang="fr-BE" i="0" dirty="0" smtClean="0"/>
            <a:t> </a:t>
          </a:r>
          <a:r>
            <a:rPr lang="fr-BE" i="0" dirty="0" err="1" smtClean="0"/>
            <a:t>långlivade</a:t>
          </a:r>
          <a:r>
            <a:rPr lang="fr-BE" i="0" dirty="0" smtClean="0"/>
            <a:t> </a:t>
          </a:r>
          <a:r>
            <a:rPr lang="fr-BE" i="0" dirty="0" err="1" smtClean="0"/>
            <a:t>träprodukter</a:t>
          </a:r>
          <a:endParaRPr lang="en-US" i="0" dirty="0"/>
        </a:p>
      </dgm:t>
    </dgm:pt>
    <dgm:pt modelId="{3419B832-B95D-42EA-B44F-D76A00DF8DA2}" type="parTrans" cxnId="{58EC0F95-2650-4114-9666-1773536C54CD}">
      <dgm:prSet/>
      <dgm:spPr/>
      <dgm:t>
        <a:bodyPr/>
        <a:lstStyle/>
        <a:p>
          <a:endParaRPr lang="en-US"/>
        </a:p>
      </dgm:t>
    </dgm:pt>
    <dgm:pt modelId="{CD0D3235-7F1A-4916-A4AD-A6C8BA69FD5C}" type="sibTrans" cxnId="{58EC0F95-2650-4114-9666-1773536C54CD}">
      <dgm:prSet/>
      <dgm:spPr/>
      <dgm:t>
        <a:bodyPr/>
        <a:lstStyle/>
        <a:p>
          <a:endParaRPr lang="en-US"/>
        </a:p>
      </dgm:t>
    </dgm:pt>
    <dgm:pt modelId="{A6F8EA6C-2BE2-413C-A184-FF7B93D24CD1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pPr lvl="0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i="0" dirty="0" err="1" smtClean="0"/>
            <a:t>Hållbar</a:t>
          </a:r>
          <a:r>
            <a:rPr lang="fr-BE" i="0" dirty="0" smtClean="0"/>
            <a:t> </a:t>
          </a:r>
          <a:r>
            <a:rPr lang="fr-BE" i="0" dirty="0" err="1" smtClean="0"/>
            <a:t>användning</a:t>
          </a:r>
          <a:r>
            <a:rPr lang="fr-BE" i="0" dirty="0" smtClean="0"/>
            <a:t> av </a:t>
          </a:r>
          <a:r>
            <a:rPr lang="fr-BE" i="0" dirty="0" err="1" smtClean="0"/>
            <a:t>träbaserade</a:t>
          </a:r>
          <a:r>
            <a:rPr lang="fr-BE" i="0" dirty="0" smtClean="0"/>
            <a:t> </a:t>
          </a:r>
          <a:r>
            <a:rPr lang="fr-BE" i="0" dirty="0" err="1" smtClean="0"/>
            <a:t>resurser</a:t>
          </a:r>
          <a:r>
            <a:rPr lang="fr-BE" i="0" dirty="0" smtClean="0"/>
            <a:t> </a:t>
          </a:r>
          <a:r>
            <a:rPr lang="fr-BE" i="0" dirty="0" err="1" smtClean="0"/>
            <a:t>för</a:t>
          </a:r>
          <a:r>
            <a:rPr lang="fr-BE" i="0" dirty="0" smtClean="0"/>
            <a:t> </a:t>
          </a:r>
          <a:r>
            <a:rPr lang="fr-BE" i="0" dirty="0" err="1" smtClean="0"/>
            <a:t>bioenergi</a:t>
          </a:r>
          <a:endParaRPr lang="en-US" i="0" dirty="0"/>
        </a:p>
      </dgm:t>
    </dgm:pt>
    <dgm:pt modelId="{E4868C55-F536-4E4F-B62F-340C377B1FE6}" type="parTrans" cxnId="{4EED8840-8BFE-41EF-B685-96CDC6752CD6}">
      <dgm:prSet/>
      <dgm:spPr/>
      <dgm:t>
        <a:bodyPr/>
        <a:lstStyle/>
        <a:p>
          <a:endParaRPr lang="en-US"/>
        </a:p>
      </dgm:t>
    </dgm:pt>
    <dgm:pt modelId="{5C526C39-8AF6-419F-937A-33F32E097942}" type="sibTrans" cxnId="{4EED8840-8BFE-41EF-B685-96CDC6752CD6}">
      <dgm:prSet/>
      <dgm:spPr/>
      <dgm:t>
        <a:bodyPr/>
        <a:lstStyle/>
        <a:p>
          <a:endParaRPr lang="en-US"/>
        </a:p>
      </dgm:t>
    </dgm:pt>
    <dgm:pt modelId="{692C1E13-D4AA-4AFF-A676-3F70959B71E4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2000" i="0" dirty="0" err="1" smtClean="0"/>
            <a:t>Skogsbioekonomi</a:t>
          </a:r>
          <a:r>
            <a:rPr lang="fr-BE" sz="2000" i="0" dirty="0" smtClean="0"/>
            <a:t> </a:t>
          </a:r>
          <a:r>
            <a:rPr lang="fr-BE" sz="2000" i="0" dirty="0" err="1" smtClean="0"/>
            <a:t>som</a:t>
          </a:r>
          <a:r>
            <a:rPr lang="fr-BE" sz="2000" i="0" dirty="0" smtClean="0"/>
            <a:t> </a:t>
          </a:r>
          <a:r>
            <a:rPr lang="fr-BE" sz="2000" i="0" dirty="0" err="1" smtClean="0"/>
            <a:t>inte</a:t>
          </a:r>
          <a:r>
            <a:rPr lang="fr-BE" sz="2000" i="0" dirty="0" smtClean="0"/>
            <a:t> </a:t>
          </a:r>
          <a:r>
            <a:rPr lang="fr-BE" sz="2000" i="0" dirty="0" err="1" smtClean="0"/>
            <a:t>är</a:t>
          </a:r>
          <a:r>
            <a:rPr lang="fr-BE" sz="2000" i="0" dirty="0" smtClean="0"/>
            <a:t> </a:t>
          </a:r>
          <a:r>
            <a:rPr lang="fr-BE" sz="2000" i="0" dirty="0" err="1" smtClean="0"/>
            <a:t>träbaserad</a:t>
          </a:r>
          <a:r>
            <a:rPr lang="fr-BE" sz="2000" i="0" dirty="0" smtClean="0"/>
            <a:t>, </a:t>
          </a:r>
          <a:r>
            <a:rPr lang="fr-BE" sz="2000" i="0" dirty="0" err="1" smtClean="0"/>
            <a:t>inbegripet</a:t>
          </a:r>
          <a:r>
            <a:rPr lang="fr-BE" sz="2000" i="0" dirty="0" smtClean="0"/>
            <a:t> </a:t>
          </a:r>
          <a:r>
            <a:rPr lang="fr-BE" sz="2000" i="0" dirty="0" err="1" smtClean="0"/>
            <a:t>ekoturism</a:t>
          </a:r>
          <a:endParaRPr lang="en-US" sz="5900" i="0" dirty="0"/>
        </a:p>
      </dgm:t>
    </dgm:pt>
    <dgm:pt modelId="{D28AD358-C05C-43B1-B2A6-1EDB92ABF09B}" type="parTrans" cxnId="{F6533233-ACEA-4CD0-8154-EE69247E9FC6}">
      <dgm:prSet/>
      <dgm:spPr/>
      <dgm:t>
        <a:bodyPr/>
        <a:lstStyle/>
        <a:p>
          <a:endParaRPr lang="en-US"/>
        </a:p>
      </dgm:t>
    </dgm:pt>
    <dgm:pt modelId="{91023DDE-CFA1-46F1-8109-2A36F93F6088}" type="sibTrans" cxnId="{F6533233-ACEA-4CD0-8154-EE69247E9FC6}">
      <dgm:prSet/>
      <dgm:spPr/>
      <dgm:t>
        <a:bodyPr/>
        <a:lstStyle/>
        <a:p>
          <a:endParaRPr lang="en-US"/>
        </a:p>
      </dgm:t>
    </dgm:pt>
    <dgm:pt modelId="{C34E7DBD-4BDC-43B1-9451-FED62C958C7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fr-BE" sz="2000" i="0" dirty="0" err="1" smtClean="0"/>
            <a:t>Kompetens-utveckling</a:t>
          </a:r>
          <a:r>
            <a:rPr lang="fr-BE" sz="1700" i="1" dirty="0" smtClean="0"/>
            <a:t> </a:t>
          </a:r>
          <a:endParaRPr lang="en-US" sz="1700" dirty="0"/>
        </a:p>
      </dgm:t>
    </dgm:pt>
    <dgm:pt modelId="{6AAFC7F3-3BB4-4977-A98C-FD6670E93E94}" type="parTrans" cxnId="{F782537B-1174-4E0E-9305-FF26A32F3088}">
      <dgm:prSet/>
      <dgm:spPr/>
      <dgm:t>
        <a:bodyPr/>
        <a:lstStyle/>
        <a:p>
          <a:endParaRPr lang="en-US"/>
        </a:p>
      </dgm:t>
    </dgm:pt>
    <dgm:pt modelId="{638F6B9E-1551-4C78-BD75-ACDB93DCFF6F}" type="sibTrans" cxnId="{F782537B-1174-4E0E-9305-FF26A32F3088}">
      <dgm:prSet/>
      <dgm:spPr/>
      <dgm:t>
        <a:bodyPr/>
        <a:lstStyle/>
        <a:p>
          <a:endParaRPr lang="en-US"/>
        </a:p>
      </dgm:t>
    </dgm:pt>
    <dgm:pt modelId="{BFEBEF5A-10EA-4DC6-A95C-4C10EEA5E647}" type="pres">
      <dgm:prSet presAssocID="{39C4867E-755D-4CA8-95FE-319C079791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D67343-1B70-4D7D-AB9B-26FC26B761C8}" type="pres">
      <dgm:prSet presAssocID="{39C4867E-755D-4CA8-95FE-319C079791E7}" presName="fgShape" presStyleLbl="fgShp" presStyleIdx="0" presStyleCnt="1" custScaleX="4707" custLinFactNeighborX="12224" custLinFactNeighborY="-7305"/>
      <dgm:spPr>
        <a:prstGeom prst="rightArrow">
          <a:avLst/>
        </a:prstGeom>
        <a:noFill/>
        <a:ln>
          <a:noFill/>
        </a:ln>
      </dgm:spPr>
      <dgm:t>
        <a:bodyPr/>
        <a:lstStyle/>
        <a:p>
          <a:endParaRPr lang="en-US"/>
        </a:p>
      </dgm:t>
    </dgm:pt>
    <dgm:pt modelId="{8EE28717-E4A0-493A-952F-8E36B0BAE36A}" type="pres">
      <dgm:prSet presAssocID="{39C4867E-755D-4CA8-95FE-319C079791E7}" presName="linComp" presStyleCnt="0"/>
      <dgm:spPr/>
    </dgm:pt>
    <dgm:pt modelId="{9E189069-E64B-49E6-B27A-89C1CE51B333}" type="pres">
      <dgm:prSet presAssocID="{7A9C3A60-EBD2-4DFA-BBDE-91736A4D8A80}" presName="compNode" presStyleCnt="0"/>
      <dgm:spPr/>
    </dgm:pt>
    <dgm:pt modelId="{0487DE83-3717-47B9-BDEC-D299F6DDECEA}" type="pres">
      <dgm:prSet presAssocID="{7A9C3A60-EBD2-4DFA-BBDE-91736A4D8A80}" presName="bkgdShape" presStyleLbl="node1" presStyleIdx="0" presStyleCnt="4" custLinFactNeighborX="-10688" custLinFactNeighborY="-1358"/>
      <dgm:spPr/>
      <dgm:t>
        <a:bodyPr/>
        <a:lstStyle/>
        <a:p>
          <a:endParaRPr lang="en-US"/>
        </a:p>
      </dgm:t>
    </dgm:pt>
    <dgm:pt modelId="{90E36D5C-AE01-417F-827A-7268BD2DACF8}" type="pres">
      <dgm:prSet presAssocID="{7A9C3A60-EBD2-4DFA-BBDE-91736A4D8A80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C737D-6A19-4758-AA11-CC17A95C3281}" type="pres">
      <dgm:prSet presAssocID="{7A9C3A60-EBD2-4DFA-BBDE-91736A4D8A80}" presName="invisiNode" presStyleLbl="node1" presStyleIdx="0" presStyleCnt="4"/>
      <dgm:spPr/>
    </dgm:pt>
    <dgm:pt modelId="{04E7F8C4-9E58-46CE-9177-35A3C0A25642}" type="pres">
      <dgm:prSet presAssocID="{7A9C3A60-EBD2-4DFA-BBDE-91736A4D8A80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399BA61-0361-4C3B-8A54-CFCC86D952B8}" type="pres">
      <dgm:prSet presAssocID="{CD0D3235-7F1A-4916-A4AD-A6C8BA69FD5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1D17083-923C-4603-949D-3B766CCB0E1B}" type="pres">
      <dgm:prSet presAssocID="{A6F8EA6C-2BE2-413C-A184-FF7B93D24CD1}" presName="compNode" presStyleCnt="0"/>
      <dgm:spPr/>
    </dgm:pt>
    <dgm:pt modelId="{CB90EC18-C15F-48FD-ABCC-06FF49250DD4}" type="pres">
      <dgm:prSet presAssocID="{A6F8EA6C-2BE2-413C-A184-FF7B93D24CD1}" presName="bkgdShape" presStyleLbl="node1" presStyleIdx="1" presStyleCnt="4"/>
      <dgm:spPr/>
      <dgm:t>
        <a:bodyPr/>
        <a:lstStyle/>
        <a:p>
          <a:endParaRPr lang="en-US"/>
        </a:p>
      </dgm:t>
    </dgm:pt>
    <dgm:pt modelId="{59796501-31AD-4FC1-A113-CAF91B0BFCF7}" type="pres">
      <dgm:prSet presAssocID="{A6F8EA6C-2BE2-413C-A184-FF7B93D24CD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073D4-213E-4B8E-AC87-54CAA039FD1A}" type="pres">
      <dgm:prSet presAssocID="{A6F8EA6C-2BE2-413C-A184-FF7B93D24CD1}" presName="invisiNode" presStyleLbl="node1" presStyleIdx="1" presStyleCnt="4"/>
      <dgm:spPr/>
    </dgm:pt>
    <dgm:pt modelId="{75E5B60B-5414-4E7B-85C6-AB851695747A}" type="pres">
      <dgm:prSet presAssocID="{A6F8EA6C-2BE2-413C-A184-FF7B93D24CD1}" presName="imagNode" presStyleLbl="fgImgPlace1" presStyleIdx="1" presStyleCnt="4" custLinFactNeighborX="-2912" custLinFactNeighborY="174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5883E1-8A52-45FE-85E7-A573450A9423}" type="pres">
      <dgm:prSet presAssocID="{5C526C39-8AF6-419F-937A-33F32E09794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AF659E7-6389-45E5-8D65-6FC4F0653ACC}" type="pres">
      <dgm:prSet presAssocID="{692C1E13-D4AA-4AFF-A676-3F70959B71E4}" presName="compNode" presStyleCnt="0"/>
      <dgm:spPr/>
    </dgm:pt>
    <dgm:pt modelId="{79844B81-FAAC-4491-BE71-B82938A02F54}" type="pres">
      <dgm:prSet presAssocID="{692C1E13-D4AA-4AFF-A676-3F70959B71E4}" presName="bkgdShape" presStyleLbl="node1" presStyleIdx="2" presStyleCnt="4"/>
      <dgm:spPr/>
      <dgm:t>
        <a:bodyPr/>
        <a:lstStyle/>
        <a:p>
          <a:endParaRPr lang="en-US"/>
        </a:p>
      </dgm:t>
    </dgm:pt>
    <dgm:pt modelId="{3AC122B5-B16B-4D56-A691-41972F5C7145}" type="pres">
      <dgm:prSet presAssocID="{692C1E13-D4AA-4AFF-A676-3F70959B71E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8A672-45F4-4234-A930-2ADEF5207B5F}" type="pres">
      <dgm:prSet presAssocID="{692C1E13-D4AA-4AFF-A676-3F70959B71E4}" presName="invisiNode" presStyleLbl="node1" presStyleIdx="2" presStyleCnt="4"/>
      <dgm:spPr/>
    </dgm:pt>
    <dgm:pt modelId="{C1314F45-7E37-4B94-9173-BF4256CFD5D4}" type="pres">
      <dgm:prSet presAssocID="{692C1E13-D4AA-4AFF-A676-3F70959B71E4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D5E2F26-0F2F-4B36-81D7-ED4BF47CF903}" type="pres">
      <dgm:prSet presAssocID="{91023DDE-CFA1-46F1-8109-2A36F93F608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786067A-D342-4C8D-A424-FB96C0EA2835}" type="pres">
      <dgm:prSet presAssocID="{C34E7DBD-4BDC-43B1-9451-FED62C958C70}" presName="compNode" presStyleCnt="0"/>
      <dgm:spPr/>
    </dgm:pt>
    <dgm:pt modelId="{D66F1411-2AD3-45FD-96D3-DCCA2A3AC3D5}" type="pres">
      <dgm:prSet presAssocID="{C34E7DBD-4BDC-43B1-9451-FED62C958C70}" presName="bkgdShape" presStyleLbl="node1" presStyleIdx="3" presStyleCnt="4" custLinFactNeighborX="3937" custLinFactNeighborY="-1089"/>
      <dgm:spPr/>
      <dgm:t>
        <a:bodyPr/>
        <a:lstStyle/>
        <a:p>
          <a:endParaRPr lang="en-US"/>
        </a:p>
      </dgm:t>
    </dgm:pt>
    <dgm:pt modelId="{8E9908DF-841B-42BD-8B42-22D267CFC094}" type="pres">
      <dgm:prSet presAssocID="{C34E7DBD-4BDC-43B1-9451-FED62C958C7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AB48F-CF08-4CD8-BF07-783000F159F4}" type="pres">
      <dgm:prSet presAssocID="{C34E7DBD-4BDC-43B1-9451-FED62C958C70}" presName="invisiNode" presStyleLbl="node1" presStyleIdx="3" presStyleCnt="4"/>
      <dgm:spPr/>
    </dgm:pt>
    <dgm:pt modelId="{FD2087E2-15AD-4B56-ADB9-7871CED63A4F}" type="pres">
      <dgm:prSet presAssocID="{C34E7DBD-4BDC-43B1-9451-FED62C958C70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EED8840-8BFE-41EF-B685-96CDC6752CD6}" srcId="{39C4867E-755D-4CA8-95FE-319C079791E7}" destId="{A6F8EA6C-2BE2-413C-A184-FF7B93D24CD1}" srcOrd="1" destOrd="0" parTransId="{E4868C55-F536-4E4F-B62F-340C377B1FE6}" sibTransId="{5C526C39-8AF6-419F-937A-33F32E097942}"/>
    <dgm:cxn modelId="{58EC0F95-2650-4114-9666-1773536C54CD}" srcId="{39C4867E-755D-4CA8-95FE-319C079791E7}" destId="{7A9C3A60-EBD2-4DFA-BBDE-91736A4D8A80}" srcOrd="0" destOrd="0" parTransId="{3419B832-B95D-42EA-B44F-D76A00DF8DA2}" sibTransId="{CD0D3235-7F1A-4916-A4AD-A6C8BA69FD5C}"/>
    <dgm:cxn modelId="{F782537B-1174-4E0E-9305-FF26A32F3088}" srcId="{39C4867E-755D-4CA8-95FE-319C079791E7}" destId="{C34E7DBD-4BDC-43B1-9451-FED62C958C70}" srcOrd="3" destOrd="0" parTransId="{6AAFC7F3-3BB4-4977-A98C-FD6670E93E94}" sibTransId="{638F6B9E-1551-4C78-BD75-ACDB93DCFF6F}"/>
    <dgm:cxn modelId="{9A3B8BC6-1497-4FF3-BBA5-8AA2A9694933}" type="presOf" srcId="{A6F8EA6C-2BE2-413C-A184-FF7B93D24CD1}" destId="{CB90EC18-C15F-48FD-ABCC-06FF49250DD4}" srcOrd="0" destOrd="0" presId="urn:microsoft.com/office/officeart/2005/8/layout/hList7"/>
    <dgm:cxn modelId="{A46E9904-BF72-45A7-B480-665EB619732A}" type="presOf" srcId="{692C1E13-D4AA-4AFF-A676-3F70959B71E4}" destId="{79844B81-FAAC-4491-BE71-B82938A02F54}" srcOrd="0" destOrd="0" presId="urn:microsoft.com/office/officeart/2005/8/layout/hList7"/>
    <dgm:cxn modelId="{3DB3E985-C400-4A0F-91FD-8F3EFD9B5516}" type="presOf" srcId="{C34E7DBD-4BDC-43B1-9451-FED62C958C70}" destId="{8E9908DF-841B-42BD-8B42-22D267CFC094}" srcOrd="1" destOrd="0" presId="urn:microsoft.com/office/officeart/2005/8/layout/hList7"/>
    <dgm:cxn modelId="{C1F1E4F9-D803-418B-9394-55B208D7E38B}" type="presOf" srcId="{7A9C3A60-EBD2-4DFA-BBDE-91736A4D8A80}" destId="{0487DE83-3717-47B9-BDEC-D299F6DDECEA}" srcOrd="0" destOrd="0" presId="urn:microsoft.com/office/officeart/2005/8/layout/hList7"/>
    <dgm:cxn modelId="{F6533233-ACEA-4CD0-8154-EE69247E9FC6}" srcId="{39C4867E-755D-4CA8-95FE-319C079791E7}" destId="{692C1E13-D4AA-4AFF-A676-3F70959B71E4}" srcOrd="2" destOrd="0" parTransId="{D28AD358-C05C-43B1-B2A6-1EDB92ABF09B}" sibTransId="{91023DDE-CFA1-46F1-8109-2A36F93F6088}"/>
    <dgm:cxn modelId="{0F57D7A6-960B-4ED2-960A-52901FBB05F6}" type="presOf" srcId="{C34E7DBD-4BDC-43B1-9451-FED62C958C70}" destId="{D66F1411-2AD3-45FD-96D3-DCCA2A3AC3D5}" srcOrd="0" destOrd="0" presId="urn:microsoft.com/office/officeart/2005/8/layout/hList7"/>
    <dgm:cxn modelId="{2BBB799A-315E-48B4-BFE4-820DA5ABEAB1}" type="presOf" srcId="{CD0D3235-7F1A-4916-A4AD-A6C8BA69FD5C}" destId="{E399BA61-0361-4C3B-8A54-CFCC86D952B8}" srcOrd="0" destOrd="0" presId="urn:microsoft.com/office/officeart/2005/8/layout/hList7"/>
    <dgm:cxn modelId="{52AD5151-5F44-4F4C-9796-4AD04BC692B6}" type="presOf" srcId="{39C4867E-755D-4CA8-95FE-319C079791E7}" destId="{BFEBEF5A-10EA-4DC6-A95C-4C10EEA5E647}" srcOrd="0" destOrd="0" presId="urn:microsoft.com/office/officeart/2005/8/layout/hList7"/>
    <dgm:cxn modelId="{6E9369CE-2164-4554-9172-0D6B152608A7}" type="presOf" srcId="{5C526C39-8AF6-419F-937A-33F32E097942}" destId="{515883E1-8A52-45FE-85E7-A573450A9423}" srcOrd="0" destOrd="0" presId="urn:microsoft.com/office/officeart/2005/8/layout/hList7"/>
    <dgm:cxn modelId="{922EC097-921F-4766-87E1-5EA51FCF7FC5}" type="presOf" srcId="{7A9C3A60-EBD2-4DFA-BBDE-91736A4D8A80}" destId="{90E36D5C-AE01-417F-827A-7268BD2DACF8}" srcOrd="1" destOrd="0" presId="urn:microsoft.com/office/officeart/2005/8/layout/hList7"/>
    <dgm:cxn modelId="{B2A347AD-6B23-4491-ADC2-F83FFF9190E8}" type="presOf" srcId="{A6F8EA6C-2BE2-413C-A184-FF7B93D24CD1}" destId="{59796501-31AD-4FC1-A113-CAF91B0BFCF7}" srcOrd="1" destOrd="0" presId="urn:microsoft.com/office/officeart/2005/8/layout/hList7"/>
    <dgm:cxn modelId="{1B590786-1DE9-499A-B4EB-2B55FEF5D6EA}" type="presOf" srcId="{91023DDE-CFA1-46F1-8109-2A36F93F6088}" destId="{DD5E2F26-0F2F-4B36-81D7-ED4BF47CF903}" srcOrd="0" destOrd="0" presId="urn:microsoft.com/office/officeart/2005/8/layout/hList7"/>
    <dgm:cxn modelId="{F14759E4-77B2-4E2C-A84D-CF4717961B76}" type="presOf" srcId="{692C1E13-D4AA-4AFF-A676-3F70959B71E4}" destId="{3AC122B5-B16B-4D56-A691-41972F5C7145}" srcOrd="1" destOrd="0" presId="urn:microsoft.com/office/officeart/2005/8/layout/hList7"/>
    <dgm:cxn modelId="{A4E02714-3A08-41F8-B823-ACA23985A4FE}" type="presParOf" srcId="{BFEBEF5A-10EA-4DC6-A95C-4C10EEA5E647}" destId="{4BD67343-1B70-4D7D-AB9B-26FC26B761C8}" srcOrd="0" destOrd="0" presId="urn:microsoft.com/office/officeart/2005/8/layout/hList7"/>
    <dgm:cxn modelId="{B035D723-1F3A-4848-8387-F82FB62BDFC8}" type="presParOf" srcId="{BFEBEF5A-10EA-4DC6-A95C-4C10EEA5E647}" destId="{8EE28717-E4A0-493A-952F-8E36B0BAE36A}" srcOrd="1" destOrd="0" presId="urn:microsoft.com/office/officeart/2005/8/layout/hList7"/>
    <dgm:cxn modelId="{0614B314-1B2D-4BBA-A3ED-AB99C328AAC8}" type="presParOf" srcId="{8EE28717-E4A0-493A-952F-8E36B0BAE36A}" destId="{9E189069-E64B-49E6-B27A-89C1CE51B333}" srcOrd="0" destOrd="0" presId="urn:microsoft.com/office/officeart/2005/8/layout/hList7"/>
    <dgm:cxn modelId="{2678009D-0D2C-4CD5-9BD3-E16BF7E250F5}" type="presParOf" srcId="{9E189069-E64B-49E6-B27A-89C1CE51B333}" destId="{0487DE83-3717-47B9-BDEC-D299F6DDECEA}" srcOrd="0" destOrd="0" presId="urn:microsoft.com/office/officeart/2005/8/layout/hList7"/>
    <dgm:cxn modelId="{E71B94D6-7948-4B4C-85D5-228D203BE4B2}" type="presParOf" srcId="{9E189069-E64B-49E6-B27A-89C1CE51B333}" destId="{90E36D5C-AE01-417F-827A-7268BD2DACF8}" srcOrd="1" destOrd="0" presId="urn:microsoft.com/office/officeart/2005/8/layout/hList7"/>
    <dgm:cxn modelId="{6A344B06-15B4-458B-AED6-E79E85C81BC1}" type="presParOf" srcId="{9E189069-E64B-49E6-B27A-89C1CE51B333}" destId="{EC3C737D-6A19-4758-AA11-CC17A95C3281}" srcOrd="2" destOrd="0" presId="urn:microsoft.com/office/officeart/2005/8/layout/hList7"/>
    <dgm:cxn modelId="{EE795308-06E5-41C4-A85C-294F00AE3A74}" type="presParOf" srcId="{9E189069-E64B-49E6-B27A-89C1CE51B333}" destId="{04E7F8C4-9E58-46CE-9177-35A3C0A25642}" srcOrd="3" destOrd="0" presId="urn:microsoft.com/office/officeart/2005/8/layout/hList7"/>
    <dgm:cxn modelId="{599F007B-2AA5-4546-9D75-A2B72A791F90}" type="presParOf" srcId="{8EE28717-E4A0-493A-952F-8E36B0BAE36A}" destId="{E399BA61-0361-4C3B-8A54-CFCC86D952B8}" srcOrd="1" destOrd="0" presId="urn:microsoft.com/office/officeart/2005/8/layout/hList7"/>
    <dgm:cxn modelId="{D26A814D-37F4-4BDB-B30C-D738E2716129}" type="presParOf" srcId="{8EE28717-E4A0-493A-952F-8E36B0BAE36A}" destId="{31D17083-923C-4603-949D-3B766CCB0E1B}" srcOrd="2" destOrd="0" presId="urn:microsoft.com/office/officeart/2005/8/layout/hList7"/>
    <dgm:cxn modelId="{2ED87F9C-A075-4C37-AC21-CD096D81CBF4}" type="presParOf" srcId="{31D17083-923C-4603-949D-3B766CCB0E1B}" destId="{CB90EC18-C15F-48FD-ABCC-06FF49250DD4}" srcOrd="0" destOrd="0" presId="urn:microsoft.com/office/officeart/2005/8/layout/hList7"/>
    <dgm:cxn modelId="{AECE3EBF-0D6A-43AC-A746-B377EAD55989}" type="presParOf" srcId="{31D17083-923C-4603-949D-3B766CCB0E1B}" destId="{59796501-31AD-4FC1-A113-CAF91B0BFCF7}" srcOrd="1" destOrd="0" presId="urn:microsoft.com/office/officeart/2005/8/layout/hList7"/>
    <dgm:cxn modelId="{259B635F-4A82-4D55-99AD-35C128C817B0}" type="presParOf" srcId="{31D17083-923C-4603-949D-3B766CCB0E1B}" destId="{92B073D4-213E-4B8E-AC87-54CAA039FD1A}" srcOrd="2" destOrd="0" presId="urn:microsoft.com/office/officeart/2005/8/layout/hList7"/>
    <dgm:cxn modelId="{E55C5A30-563D-47D3-9A2B-FF28DEFD789D}" type="presParOf" srcId="{31D17083-923C-4603-949D-3B766CCB0E1B}" destId="{75E5B60B-5414-4E7B-85C6-AB851695747A}" srcOrd="3" destOrd="0" presId="urn:microsoft.com/office/officeart/2005/8/layout/hList7"/>
    <dgm:cxn modelId="{6363FC8D-1EAB-4CBE-B4F5-8540740012B1}" type="presParOf" srcId="{8EE28717-E4A0-493A-952F-8E36B0BAE36A}" destId="{515883E1-8A52-45FE-85E7-A573450A9423}" srcOrd="3" destOrd="0" presId="urn:microsoft.com/office/officeart/2005/8/layout/hList7"/>
    <dgm:cxn modelId="{3B3DE6CE-BF4D-48FA-A84F-519C807B4907}" type="presParOf" srcId="{8EE28717-E4A0-493A-952F-8E36B0BAE36A}" destId="{5AF659E7-6389-45E5-8D65-6FC4F0653ACC}" srcOrd="4" destOrd="0" presId="urn:microsoft.com/office/officeart/2005/8/layout/hList7"/>
    <dgm:cxn modelId="{A685ED3A-EED5-45DD-9F78-BCFB578D9503}" type="presParOf" srcId="{5AF659E7-6389-45E5-8D65-6FC4F0653ACC}" destId="{79844B81-FAAC-4491-BE71-B82938A02F54}" srcOrd="0" destOrd="0" presId="urn:microsoft.com/office/officeart/2005/8/layout/hList7"/>
    <dgm:cxn modelId="{D5CB2192-5BFB-4444-990F-AB2C8F9D1578}" type="presParOf" srcId="{5AF659E7-6389-45E5-8D65-6FC4F0653ACC}" destId="{3AC122B5-B16B-4D56-A691-41972F5C7145}" srcOrd="1" destOrd="0" presId="urn:microsoft.com/office/officeart/2005/8/layout/hList7"/>
    <dgm:cxn modelId="{0A1DA149-4D73-467C-BBEE-4CE35B057846}" type="presParOf" srcId="{5AF659E7-6389-45E5-8D65-6FC4F0653ACC}" destId="{2E68A672-45F4-4234-A930-2ADEF5207B5F}" srcOrd="2" destOrd="0" presId="urn:microsoft.com/office/officeart/2005/8/layout/hList7"/>
    <dgm:cxn modelId="{67D3D5C2-ABC9-4769-A14F-2741A4D906C7}" type="presParOf" srcId="{5AF659E7-6389-45E5-8D65-6FC4F0653ACC}" destId="{C1314F45-7E37-4B94-9173-BF4256CFD5D4}" srcOrd="3" destOrd="0" presId="urn:microsoft.com/office/officeart/2005/8/layout/hList7"/>
    <dgm:cxn modelId="{577E6AE9-E40C-4501-B108-AC90E02DA14E}" type="presParOf" srcId="{8EE28717-E4A0-493A-952F-8E36B0BAE36A}" destId="{DD5E2F26-0F2F-4B36-81D7-ED4BF47CF903}" srcOrd="5" destOrd="0" presId="urn:microsoft.com/office/officeart/2005/8/layout/hList7"/>
    <dgm:cxn modelId="{73D888E8-62C9-4DBA-9817-0B4FC2DDFC3E}" type="presParOf" srcId="{8EE28717-E4A0-493A-952F-8E36B0BAE36A}" destId="{A786067A-D342-4C8D-A424-FB96C0EA2835}" srcOrd="6" destOrd="0" presId="urn:microsoft.com/office/officeart/2005/8/layout/hList7"/>
    <dgm:cxn modelId="{7B8D4D6B-F643-42A3-9C41-07F643497839}" type="presParOf" srcId="{A786067A-D342-4C8D-A424-FB96C0EA2835}" destId="{D66F1411-2AD3-45FD-96D3-DCCA2A3AC3D5}" srcOrd="0" destOrd="0" presId="urn:microsoft.com/office/officeart/2005/8/layout/hList7"/>
    <dgm:cxn modelId="{417C846D-5569-4A82-9D3A-899A8625C5D8}" type="presParOf" srcId="{A786067A-D342-4C8D-A424-FB96C0EA2835}" destId="{8E9908DF-841B-42BD-8B42-22D267CFC094}" srcOrd="1" destOrd="0" presId="urn:microsoft.com/office/officeart/2005/8/layout/hList7"/>
    <dgm:cxn modelId="{E0A0FDDF-3158-4B73-A596-C66B6F7C8B46}" type="presParOf" srcId="{A786067A-D342-4C8D-A424-FB96C0EA2835}" destId="{CEDAB48F-CF08-4CD8-BF07-783000F159F4}" srcOrd="2" destOrd="0" presId="urn:microsoft.com/office/officeart/2005/8/layout/hList7"/>
    <dgm:cxn modelId="{77A953F7-2633-438C-BA47-5DB03B02AF70}" type="presParOf" srcId="{A786067A-D342-4C8D-A424-FB96C0EA2835}" destId="{FD2087E2-15AD-4B56-ADB9-7871CED63A4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C4867E-755D-4CA8-95FE-319C079791E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9C3A60-EBD2-4DFA-BBDE-91736A4D8A80}">
      <dgm:prSet phldrT="[Text]"/>
      <dgm:spPr>
        <a:solidFill>
          <a:srgbClr val="1D711D"/>
        </a:solidFill>
      </dgm:spPr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fr-BE" i="0" dirty="0" err="1" smtClean="0"/>
            <a:t>Skydd</a:t>
          </a:r>
          <a:r>
            <a:rPr lang="fr-BE" i="0" dirty="0" smtClean="0"/>
            <a:t> av </a:t>
          </a:r>
          <a:r>
            <a:rPr lang="fr-BE" i="0" dirty="0" err="1" smtClean="0"/>
            <a:t>EU:s</a:t>
          </a:r>
          <a:r>
            <a:rPr lang="fr-BE" i="0" dirty="0" smtClean="0"/>
            <a:t> </a:t>
          </a:r>
          <a:r>
            <a:rPr lang="fr-BE" i="0" dirty="0" err="1" smtClean="0"/>
            <a:t>sista</a:t>
          </a:r>
          <a:r>
            <a:rPr lang="fr-BE" i="0" dirty="0" smtClean="0"/>
            <a:t> </a:t>
          </a:r>
          <a:r>
            <a:rPr lang="fr-BE" i="0" dirty="0" err="1" smtClean="0"/>
            <a:t>återstående</a:t>
          </a:r>
          <a:r>
            <a:rPr lang="fr-BE" i="0" dirty="0" smtClean="0"/>
            <a:t> </a:t>
          </a:r>
          <a:r>
            <a:rPr lang="fr-BE" i="0" dirty="0" err="1" smtClean="0"/>
            <a:t>urskogar</a:t>
          </a:r>
          <a:r>
            <a:rPr lang="fr-BE" i="0" dirty="0" smtClean="0"/>
            <a:t> </a:t>
          </a:r>
          <a:r>
            <a:rPr lang="fr-BE" i="0" dirty="0" err="1" smtClean="0"/>
            <a:t>och</a:t>
          </a:r>
          <a:r>
            <a:rPr lang="fr-BE" i="0" dirty="0" smtClean="0"/>
            <a:t> </a:t>
          </a:r>
          <a:r>
            <a:rPr lang="fr-BE" i="0" dirty="0" err="1" smtClean="0"/>
            <a:t>naturskogar</a:t>
          </a:r>
          <a:r>
            <a:rPr lang="fr-BE" i="0" dirty="0" smtClean="0"/>
            <a:t> </a:t>
          </a:r>
          <a:endParaRPr lang="en-US" i="0" dirty="0"/>
        </a:p>
      </dgm:t>
    </dgm:pt>
    <dgm:pt modelId="{3419B832-B95D-42EA-B44F-D76A00DF8DA2}" type="parTrans" cxnId="{58EC0F95-2650-4114-9666-1773536C54CD}">
      <dgm:prSet/>
      <dgm:spPr/>
      <dgm:t>
        <a:bodyPr/>
        <a:lstStyle/>
        <a:p>
          <a:endParaRPr lang="en-US"/>
        </a:p>
      </dgm:t>
    </dgm:pt>
    <dgm:pt modelId="{CD0D3235-7F1A-4916-A4AD-A6C8BA69FD5C}" type="sibTrans" cxnId="{58EC0F95-2650-4114-9666-1773536C54CD}">
      <dgm:prSet/>
      <dgm:spPr/>
      <dgm:t>
        <a:bodyPr/>
        <a:lstStyle/>
        <a:p>
          <a:endParaRPr lang="en-US"/>
        </a:p>
      </dgm:t>
    </dgm:pt>
    <dgm:pt modelId="{A6F8EA6C-2BE2-413C-A184-FF7B93D24CD1}">
      <dgm:prSet phldrT="[Text]"/>
      <dgm:spPr>
        <a:solidFill>
          <a:srgbClr val="1D711D"/>
        </a:solidFill>
      </dgm:spPr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fr-BE" i="0" dirty="0" err="1" smtClean="0"/>
            <a:t>Hållbart</a:t>
          </a:r>
          <a:r>
            <a:rPr lang="fr-BE" i="0" dirty="0" smtClean="0"/>
            <a:t> </a:t>
          </a:r>
          <a:r>
            <a:rPr lang="fr-BE" i="0" dirty="0" err="1" smtClean="0"/>
            <a:t>skogsbruk</a:t>
          </a:r>
          <a:r>
            <a:rPr lang="fr-BE" i="0" dirty="0" smtClean="0"/>
            <a:t> </a:t>
          </a:r>
          <a:r>
            <a:rPr lang="fr-BE" i="0" dirty="0" err="1" smtClean="0"/>
            <a:t>för</a:t>
          </a:r>
          <a:r>
            <a:rPr lang="fr-BE" i="0" dirty="0" smtClean="0"/>
            <a:t> </a:t>
          </a:r>
          <a:r>
            <a:rPr lang="fr-BE" i="0" dirty="0" err="1" smtClean="0"/>
            <a:t>klimatanpassning</a:t>
          </a:r>
          <a:r>
            <a:rPr lang="fr-BE" i="0" dirty="0" smtClean="0"/>
            <a:t> </a:t>
          </a:r>
          <a:r>
            <a:rPr lang="fr-BE" i="0" dirty="0" err="1" smtClean="0"/>
            <a:t>och</a:t>
          </a:r>
          <a:r>
            <a:rPr lang="fr-BE" i="0" dirty="0" smtClean="0"/>
            <a:t> </a:t>
          </a:r>
          <a:r>
            <a:rPr lang="fr-BE" i="0" dirty="0" err="1" smtClean="0"/>
            <a:t>motståndskraftiga</a:t>
          </a:r>
          <a:r>
            <a:rPr lang="fr-BE" i="0" dirty="0" smtClean="0"/>
            <a:t> </a:t>
          </a:r>
          <a:r>
            <a:rPr lang="fr-BE" i="0" dirty="0" err="1" smtClean="0"/>
            <a:t>skogar</a:t>
          </a:r>
          <a:r>
            <a:rPr lang="fr-BE" i="0" dirty="0" smtClean="0"/>
            <a:t> </a:t>
          </a:r>
          <a:endParaRPr lang="en-US" i="0" dirty="0">
            <a:solidFill>
              <a:schemeClr val="bg1"/>
            </a:solidFill>
          </a:endParaRPr>
        </a:p>
      </dgm:t>
    </dgm:pt>
    <dgm:pt modelId="{E4868C55-F536-4E4F-B62F-340C377B1FE6}" type="parTrans" cxnId="{4EED8840-8BFE-41EF-B685-96CDC6752CD6}">
      <dgm:prSet/>
      <dgm:spPr/>
      <dgm:t>
        <a:bodyPr/>
        <a:lstStyle/>
        <a:p>
          <a:endParaRPr lang="en-US"/>
        </a:p>
      </dgm:t>
    </dgm:pt>
    <dgm:pt modelId="{5C526C39-8AF6-419F-937A-33F32E097942}" type="sibTrans" cxnId="{4EED8840-8BFE-41EF-B685-96CDC6752CD6}">
      <dgm:prSet/>
      <dgm:spPr/>
      <dgm:t>
        <a:bodyPr/>
        <a:lstStyle/>
        <a:p>
          <a:endParaRPr lang="en-US"/>
        </a:p>
      </dgm:t>
    </dgm:pt>
    <dgm:pt modelId="{692C1E13-D4AA-4AFF-A676-3F70959B71E4}">
      <dgm:prSet phldrT="[Text]" custT="1"/>
      <dgm:spPr>
        <a:solidFill>
          <a:srgbClr val="1D711D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2000" i="0" dirty="0" err="1" smtClean="0"/>
            <a:t>Återbeskogning</a:t>
          </a:r>
          <a:r>
            <a:rPr lang="fr-BE" sz="2000" i="0" dirty="0" smtClean="0"/>
            <a:t> </a:t>
          </a:r>
          <a:r>
            <a:rPr lang="fr-BE" sz="2000" i="0" dirty="0" err="1" smtClean="0"/>
            <a:t>och</a:t>
          </a:r>
          <a:r>
            <a:rPr lang="fr-BE" sz="2000" i="0" dirty="0" smtClean="0"/>
            <a:t> </a:t>
          </a:r>
          <a:r>
            <a:rPr lang="fr-BE" sz="2000" i="0" dirty="0" err="1" smtClean="0"/>
            <a:t>beskogning</a:t>
          </a:r>
          <a:r>
            <a:rPr lang="fr-BE" sz="2000" i="0" dirty="0" smtClean="0"/>
            <a:t> </a:t>
          </a:r>
          <a:endParaRPr lang="en-US" sz="5900" i="0" dirty="0"/>
        </a:p>
      </dgm:t>
    </dgm:pt>
    <dgm:pt modelId="{D28AD358-C05C-43B1-B2A6-1EDB92ABF09B}" type="parTrans" cxnId="{F6533233-ACEA-4CD0-8154-EE69247E9FC6}">
      <dgm:prSet/>
      <dgm:spPr/>
      <dgm:t>
        <a:bodyPr/>
        <a:lstStyle/>
        <a:p>
          <a:endParaRPr lang="en-US"/>
        </a:p>
      </dgm:t>
    </dgm:pt>
    <dgm:pt modelId="{91023DDE-CFA1-46F1-8109-2A36F93F6088}" type="sibTrans" cxnId="{F6533233-ACEA-4CD0-8154-EE69247E9FC6}">
      <dgm:prSet/>
      <dgm:spPr/>
      <dgm:t>
        <a:bodyPr/>
        <a:lstStyle/>
        <a:p>
          <a:endParaRPr lang="en-US"/>
        </a:p>
      </dgm:t>
    </dgm:pt>
    <dgm:pt modelId="{160865C8-BA3C-431A-91B9-BF7A8C17A249}">
      <dgm:prSet/>
      <dgm:spPr>
        <a:solidFill>
          <a:srgbClr val="1D711D"/>
        </a:solidFill>
      </dgm:spPr>
      <dgm:t>
        <a:bodyPr/>
        <a:lstStyle/>
        <a:p>
          <a:r>
            <a:rPr lang="fr-BE" b="0" i="0" dirty="0" err="1" smtClean="0"/>
            <a:t>Ekonomiska</a:t>
          </a:r>
          <a:r>
            <a:rPr lang="fr-BE" b="0" i="0" dirty="0" smtClean="0"/>
            <a:t> </a:t>
          </a:r>
          <a:r>
            <a:rPr lang="fr-BE" b="0" i="0" dirty="0" err="1" smtClean="0"/>
            <a:t>incitament</a:t>
          </a:r>
          <a:endParaRPr lang="en-US" b="0" i="0" dirty="0">
            <a:solidFill>
              <a:schemeClr val="bg1"/>
            </a:solidFill>
          </a:endParaRPr>
        </a:p>
      </dgm:t>
    </dgm:pt>
    <dgm:pt modelId="{72754951-58B0-4F3D-AB35-CE25E2FCD7A9}" type="parTrans" cxnId="{F13A4264-3706-472F-A787-9073DCC5FEFD}">
      <dgm:prSet/>
      <dgm:spPr/>
      <dgm:t>
        <a:bodyPr/>
        <a:lstStyle/>
        <a:p>
          <a:endParaRPr lang="en-US"/>
        </a:p>
      </dgm:t>
    </dgm:pt>
    <dgm:pt modelId="{CE8C34F9-5EAF-4E66-91C6-BEBB44AB1FEF}" type="sibTrans" cxnId="{F13A4264-3706-472F-A787-9073DCC5FEFD}">
      <dgm:prSet/>
      <dgm:spPr/>
      <dgm:t>
        <a:bodyPr/>
        <a:lstStyle/>
        <a:p>
          <a:endParaRPr lang="en-US"/>
        </a:p>
      </dgm:t>
    </dgm:pt>
    <dgm:pt modelId="{BFEBEF5A-10EA-4DC6-A95C-4C10EEA5E647}" type="pres">
      <dgm:prSet presAssocID="{39C4867E-755D-4CA8-95FE-319C079791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D67343-1B70-4D7D-AB9B-26FC26B761C8}" type="pres">
      <dgm:prSet presAssocID="{39C4867E-755D-4CA8-95FE-319C079791E7}" presName="fgShape" presStyleLbl="fgShp" presStyleIdx="0" presStyleCnt="1" custScaleX="8601" custLinFactNeighborX="9523" custLinFactNeighborY="18725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8EE28717-E4A0-493A-952F-8E36B0BAE36A}" type="pres">
      <dgm:prSet presAssocID="{39C4867E-755D-4CA8-95FE-319C079791E7}" presName="linComp" presStyleCnt="0"/>
      <dgm:spPr/>
    </dgm:pt>
    <dgm:pt modelId="{9E189069-E64B-49E6-B27A-89C1CE51B333}" type="pres">
      <dgm:prSet presAssocID="{7A9C3A60-EBD2-4DFA-BBDE-91736A4D8A80}" presName="compNode" presStyleCnt="0"/>
      <dgm:spPr/>
    </dgm:pt>
    <dgm:pt modelId="{0487DE83-3717-47B9-BDEC-D299F6DDECEA}" type="pres">
      <dgm:prSet presAssocID="{7A9C3A60-EBD2-4DFA-BBDE-91736A4D8A80}" presName="bkgdShape" presStyleLbl="node1" presStyleIdx="0" presStyleCnt="4" custLinFactNeighborX="-10688" custLinFactNeighborY="-1358"/>
      <dgm:spPr/>
      <dgm:t>
        <a:bodyPr/>
        <a:lstStyle/>
        <a:p>
          <a:endParaRPr lang="en-US"/>
        </a:p>
      </dgm:t>
    </dgm:pt>
    <dgm:pt modelId="{90E36D5C-AE01-417F-827A-7268BD2DACF8}" type="pres">
      <dgm:prSet presAssocID="{7A9C3A60-EBD2-4DFA-BBDE-91736A4D8A80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C737D-6A19-4758-AA11-CC17A95C3281}" type="pres">
      <dgm:prSet presAssocID="{7A9C3A60-EBD2-4DFA-BBDE-91736A4D8A80}" presName="invisiNode" presStyleLbl="node1" presStyleIdx="0" presStyleCnt="4"/>
      <dgm:spPr/>
    </dgm:pt>
    <dgm:pt modelId="{04E7F8C4-9E58-46CE-9177-35A3C0A25642}" type="pres">
      <dgm:prSet presAssocID="{7A9C3A60-EBD2-4DFA-BBDE-91736A4D8A80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399BA61-0361-4C3B-8A54-CFCC86D952B8}" type="pres">
      <dgm:prSet presAssocID="{CD0D3235-7F1A-4916-A4AD-A6C8BA69FD5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1D17083-923C-4603-949D-3B766CCB0E1B}" type="pres">
      <dgm:prSet presAssocID="{A6F8EA6C-2BE2-413C-A184-FF7B93D24CD1}" presName="compNode" presStyleCnt="0"/>
      <dgm:spPr/>
    </dgm:pt>
    <dgm:pt modelId="{CB90EC18-C15F-48FD-ABCC-06FF49250DD4}" type="pres">
      <dgm:prSet presAssocID="{A6F8EA6C-2BE2-413C-A184-FF7B93D24CD1}" presName="bkgdShape" presStyleLbl="node1" presStyleIdx="1" presStyleCnt="4"/>
      <dgm:spPr/>
      <dgm:t>
        <a:bodyPr/>
        <a:lstStyle/>
        <a:p>
          <a:endParaRPr lang="en-US"/>
        </a:p>
      </dgm:t>
    </dgm:pt>
    <dgm:pt modelId="{59796501-31AD-4FC1-A113-CAF91B0BFCF7}" type="pres">
      <dgm:prSet presAssocID="{A6F8EA6C-2BE2-413C-A184-FF7B93D24CD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073D4-213E-4B8E-AC87-54CAA039FD1A}" type="pres">
      <dgm:prSet presAssocID="{A6F8EA6C-2BE2-413C-A184-FF7B93D24CD1}" presName="invisiNode" presStyleLbl="node1" presStyleIdx="1" presStyleCnt="4"/>
      <dgm:spPr/>
    </dgm:pt>
    <dgm:pt modelId="{75E5B60B-5414-4E7B-85C6-AB851695747A}" type="pres">
      <dgm:prSet presAssocID="{A6F8EA6C-2BE2-413C-A184-FF7B93D24CD1}" presName="imagNode" presStyleLbl="fgImgPlace1" presStyleIdx="1" presStyleCnt="4" custLinFactNeighborX="-188" custLinFactNeighborY="-113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5883E1-8A52-45FE-85E7-A573450A9423}" type="pres">
      <dgm:prSet presAssocID="{5C526C39-8AF6-419F-937A-33F32E09794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AF659E7-6389-45E5-8D65-6FC4F0653ACC}" type="pres">
      <dgm:prSet presAssocID="{692C1E13-D4AA-4AFF-A676-3F70959B71E4}" presName="compNode" presStyleCnt="0"/>
      <dgm:spPr/>
    </dgm:pt>
    <dgm:pt modelId="{79844B81-FAAC-4491-BE71-B82938A02F54}" type="pres">
      <dgm:prSet presAssocID="{692C1E13-D4AA-4AFF-A676-3F70959B71E4}" presName="bkgdShape" presStyleLbl="node1" presStyleIdx="2" presStyleCnt="4"/>
      <dgm:spPr/>
      <dgm:t>
        <a:bodyPr/>
        <a:lstStyle/>
        <a:p>
          <a:endParaRPr lang="en-US"/>
        </a:p>
      </dgm:t>
    </dgm:pt>
    <dgm:pt modelId="{3AC122B5-B16B-4D56-A691-41972F5C7145}" type="pres">
      <dgm:prSet presAssocID="{692C1E13-D4AA-4AFF-A676-3F70959B71E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8A672-45F4-4234-A930-2ADEF5207B5F}" type="pres">
      <dgm:prSet presAssocID="{692C1E13-D4AA-4AFF-A676-3F70959B71E4}" presName="invisiNode" presStyleLbl="node1" presStyleIdx="2" presStyleCnt="4"/>
      <dgm:spPr/>
    </dgm:pt>
    <dgm:pt modelId="{C1314F45-7E37-4B94-9173-BF4256CFD5D4}" type="pres">
      <dgm:prSet presAssocID="{692C1E13-D4AA-4AFF-A676-3F70959B71E4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F823A8E-A0C9-420A-889C-99D1C3BB6E87}" type="pres">
      <dgm:prSet presAssocID="{91023DDE-CFA1-46F1-8109-2A36F93F608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83FB722-A4F5-4FF9-A9E0-CF7FE6A9B571}" type="pres">
      <dgm:prSet presAssocID="{160865C8-BA3C-431A-91B9-BF7A8C17A249}" presName="compNode" presStyleCnt="0"/>
      <dgm:spPr/>
    </dgm:pt>
    <dgm:pt modelId="{909A0185-10B9-4FD4-BBA5-6D3CC1A086ED}" type="pres">
      <dgm:prSet presAssocID="{160865C8-BA3C-431A-91B9-BF7A8C17A249}" presName="bkgdShape" presStyleLbl="node1" presStyleIdx="3" presStyleCnt="4"/>
      <dgm:spPr/>
      <dgm:t>
        <a:bodyPr/>
        <a:lstStyle/>
        <a:p>
          <a:endParaRPr lang="en-US"/>
        </a:p>
      </dgm:t>
    </dgm:pt>
    <dgm:pt modelId="{9490E649-DB92-4EE7-80B6-698D1CDD1235}" type="pres">
      <dgm:prSet presAssocID="{160865C8-BA3C-431A-91B9-BF7A8C17A24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77FDB-1DE1-41BD-8ABC-B4B67A6AD010}" type="pres">
      <dgm:prSet presAssocID="{160865C8-BA3C-431A-91B9-BF7A8C17A249}" presName="invisiNode" presStyleLbl="node1" presStyleIdx="3" presStyleCnt="4"/>
      <dgm:spPr/>
    </dgm:pt>
    <dgm:pt modelId="{F5B68785-09F4-4CFC-B8A6-FC8AC4588382}" type="pres">
      <dgm:prSet presAssocID="{160865C8-BA3C-431A-91B9-BF7A8C17A249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6E9369CE-2164-4554-9172-0D6B152608A7}" type="presOf" srcId="{5C526C39-8AF6-419F-937A-33F32E097942}" destId="{515883E1-8A52-45FE-85E7-A573450A9423}" srcOrd="0" destOrd="0" presId="urn:microsoft.com/office/officeart/2005/8/layout/hList7"/>
    <dgm:cxn modelId="{2BBB799A-315E-48B4-BFE4-820DA5ABEAB1}" type="presOf" srcId="{CD0D3235-7F1A-4916-A4AD-A6C8BA69FD5C}" destId="{E399BA61-0361-4C3B-8A54-CFCC86D952B8}" srcOrd="0" destOrd="0" presId="urn:microsoft.com/office/officeart/2005/8/layout/hList7"/>
    <dgm:cxn modelId="{58EC0F95-2650-4114-9666-1773536C54CD}" srcId="{39C4867E-755D-4CA8-95FE-319C079791E7}" destId="{7A9C3A60-EBD2-4DFA-BBDE-91736A4D8A80}" srcOrd="0" destOrd="0" parTransId="{3419B832-B95D-42EA-B44F-D76A00DF8DA2}" sibTransId="{CD0D3235-7F1A-4916-A4AD-A6C8BA69FD5C}"/>
    <dgm:cxn modelId="{ADBD1ADE-43AF-4FCB-8FA9-BE5B32C04FDF}" type="presOf" srcId="{91023DDE-CFA1-46F1-8109-2A36F93F6088}" destId="{6F823A8E-A0C9-420A-889C-99D1C3BB6E87}" srcOrd="0" destOrd="0" presId="urn:microsoft.com/office/officeart/2005/8/layout/hList7"/>
    <dgm:cxn modelId="{A2C0E05F-EB10-449F-BC67-E023F61427D4}" type="presOf" srcId="{160865C8-BA3C-431A-91B9-BF7A8C17A249}" destId="{9490E649-DB92-4EE7-80B6-698D1CDD1235}" srcOrd="1" destOrd="0" presId="urn:microsoft.com/office/officeart/2005/8/layout/hList7"/>
    <dgm:cxn modelId="{03474F0D-4592-4D90-B5F0-F09B00DF68B6}" type="presOf" srcId="{160865C8-BA3C-431A-91B9-BF7A8C17A249}" destId="{909A0185-10B9-4FD4-BBA5-6D3CC1A086ED}" srcOrd="0" destOrd="0" presId="urn:microsoft.com/office/officeart/2005/8/layout/hList7"/>
    <dgm:cxn modelId="{C1F1E4F9-D803-418B-9394-55B208D7E38B}" type="presOf" srcId="{7A9C3A60-EBD2-4DFA-BBDE-91736A4D8A80}" destId="{0487DE83-3717-47B9-BDEC-D299F6DDECEA}" srcOrd="0" destOrd="0" presId="urn:microsoft.com/office/officeart/2005/8/layout/hList7"/>
    <dgm:cxn modelId="{4EED8840-8BFE-41EF-B685-96CDC6752CD6}" srcId="{39C4867E-755D-4CA8-95FE-319C079791E7}" destId="{A6F8EA6C-2BE2-413C-A184-FF7B93D24CD1}" srcOrd="1" destOrd="0" parTransId="{E4868C55-F536-4E4F-B62F-340C377B1FE6}" sibTransId="{5C526C39-8AF6-419F-937A-33F32E097942}"/>
    <dgm:cxn modelId="{A46E9904-BF72-45A7-B480-665EB619732A}" type="presOf" srcId="{692C1E13-D4AA-4AFF-A676-3F70959B71E4}" destId="{79844B81-FAAC-4491-BE71-B82938A02F54}" srcOrd="0" destOrd="0" presId="urn:microsoft.com/office/officeart/2005/8/layout/hList7"/>
    <dgm:cxn modelId="{922EC097-921F-4766-87E1-5EA51FCF7FC5}" type="presOf" srcId="{7A9C3A60-EBD2-4DFA-BBDE-91736A4D8A80}" destId="{90E36D5C-AE01-417F-827A-7268BD2DACF8}" srcOrd="1" destOrd="0" presId="urn:microsoft.com/office/officeart/2005/8/layout/hList7"/>
    <dgm:cxn modelId="{B2A347AD-6B23-4491-ADC2-F83FFF9190E8}" type="presOf" srcId="{A6F8EA6C-2BE2-413C-A184-FF7B93D24CD1}" destId="{59796501-31AD-4FC1-A113-CAF91B0BFCF7}" srcOrd="1" destOrd="0" presId="urn:microsoft.com/office/officeart/2005/8/layout/hList7"/>
    <dgm:cxn modelId="{F13A4264-3706-472F-A787-9073DCC5FEFD}" srcId="{39C4867E-755D-4CA8-95FE-319C079791E7}" destId="{160865C8-BA3C-431A-91B9-BF7A8C17A249}" srcOrd="3" destOrd="0" parTransId="{72754951-58B0-4F3D-AB35-CE25E2FCD7A9}" sibTransId="{CE8C34F9-5EAF-4E66-91C6-BEBB44AB1FEF}"/>
    <dgm:cxn modelId="{F6533233-ACEA-4CD0-8154-EE69247E9FC6}" srcId="{39C4867E-755D-4CA8-95FE-319C079791E7}" destId="{692C1E13-D4AA-4AFF-A676-3F70959B71E4}" srcOrd="2" destOrd="0" parTransId="{D28AD358-C05C-43B1-B2A6-1EDB92ABF09B}" sibTransId="{91023DDE-CFA1-46F1-8109-2A36F93F6088}"/>
    <dgm:cxn modelId="{F14759E4-77B2-4E2C-A84D-CF4717961B76}" type="presOf" srcId="{692C1E13-D4AA-4AFF-A676-3F70959B71E4}" destId="{3AC122B5-B16B-4D56-A691-41972F5C7145}" srcOrd="1" destOrd="0" presId="urn:microsoft.com/office/officeart/2005/8/layout/hList7"/>
    <dgm:cxn modelId="{52AD5151-5F44-4F4C-9796-4AD04BC692B6}" type="presOf" srcId="{39C4867E-755D-4CA8-95FE-319C079791E7}" destId="{BFEBEF5A-10EA-4DC6-A95C-4C10EEA5E647}" srcOrd="0" destOrd="0" presId="urn:microsoft.com/office/officeart/2005/8/layout/hList7"/>
    <dgm:cxn modelId="{9A3B8BC6-1497-4FF3-BBA5-8AA2A9694933}" type="presOf" srcId="{A6F8EA6C-2BE2-413C-A184-FF7B93D24CD1}" destId="{CB90EC18-C15F-48FD-ABCC-06FF49250DD4}" srcOrd="0" destOrd="0" presId="urn:microsoft.com/office/officeart/2005/8/layout/hList7"/>
    <dgm:cxn modelId="{A4E02714-3A08-41F8-B823-ACA23985A4FE}" type="presParOf" srcId="{BFEBEF5A-10EA-4DC6-A95C-4C10EEA5E647}" destId="{4BD67343-1B70-4D7D-AB9B-26FC26B761C8}" srcOrd="0" destOrd="0" presId="urn:microsoft.com/office/officeart/2005/8/layout/hList7"/>
    <dgm:cxn modelId="{B035D723-1F3A-4848-8387-F82FB62BDFC8}" type="presParOf" srcId="{BFEBEF5A-10EA-4DC6-A95C-4C10EEA5E647}" destId="{8EE28717-E4A0-493A-952F-8E36B0BAE36A}" srcOrd="1" destOrd="0" presId="urn:microsoft.com/office/officeart/2005/8/layout/hList7"/>
    <dgm:cxn modelId="{0614B314-1B2D-4BBA-A3ED-AB99C328AAC8}" type="presParOf" srcId="{8EE28717-E4A0-493A-952F-8E36B0BAE36A}" destId="{9E189069-E64B-49E6-B27A-89C1CE51B333}" srcOrd="0" destOrd="0" presId="urn:microsoft.com/office/officeart/2005/8/layout/hList7"/>
    <dgm:cxn modelId="{2678009D-0D2C-4CD5-9BD3-E16BF7E250F5}" type="presParOf" srcId="{9E189069-E64B-49E6-B27A-89C1CE51B333}" destId="{0487DE83-3717-47B9-BDEC-D299F6DDECEA}" srcOrd="0" destOrd="0" presId="urn:microsoft.com/office/officeart/2005/8/layout/hList7"/>
    <dgm:cxn modelId="{E71B94D6-7948-4B4C-85D5-228D203BE4B2}" type="presParOf" srcId="{9E189069-E64B-49E6-B27A-89C1CE51B333}" destId="{90E36D5C-AE01-417F-827A-7268BD2DACF8}" srcOrd="1" destOrd="0" presId="urn:microsoft.com/office/officeart/2005/8/layout/hList7"/>
    <dgm:cxn modelId="{6A344B06-15B4-458B-AED6-E79E85C81BC1}" type="presParOf" srcId="{9E189069-E64B-49E6-B27A-89C1CE51B333}" destId="{EC3C737D-6A19-4758-AA11-CC17A95C3281}" srcOrd="2" destOrd="0" presId="urn:microsoft.com/office/officeart/2005/8/layout/hList7"/>
    <dgm:cxn modelId="{EE795308-06E5-41C4-A85C-294F00AE3A74}" type="presParOf" srcId="{9E189069-E64B-49E6-B27A-89C1CE51B333}" destId="{04E7F8C4-9E58-46CE-9177-35A3C0A25642}" srcOrd="3" destOrd="0" presId="urn:microsoft.com/office/officeart/2005/8/layout/hList7"/>
    <dgm:cxn modelId="{599F007B-2AA5-4546-9D75-A2B72A791F90}" type="presParOf" srcId="{8EE28717-E4A0-493A-952F-8E36B0BAE36A}" destId="{E399BA61-0361-4C3B-8A54-CFCC86D952B8}" srcOrd="1" destOrd="0" presId="urn:microsoft.com/office/officeart/2005/8/layout/hList7"/>
    <dgm:cxn modelId="{D26A814D-37F4-4BDB-B30C-D738E2716129}" type="presParOf" srcId="{8EE28717-E4A0-493A-952F-8E36B0BAE36A}" destId="{31D17083-923C-4603-949D-3B766CCB0E1B}" srcOrd="2" destOrd="0" presId="urn:microsoft.com/office/officeart/2005/8/layout/hList7"/>
    <dgm:cxn modelId="{2ED87F9C-A075-4C37-AC21-CD096D81CBF4}" type="presParOf" srcId="{31D17083-923C-4603-949D-3B766CCB0E1B}" destId="{CB90EC18-C15F-48FD-ABCC-06FF49250DD4}" srcOrd="0" destOrd="0" presId="urn:microsoft.com/office/officeart/2005/8/layout/hList7"/>
    <dgm:cxn modelId="{AECE3EBF-0D6A-43AC-A746-B377EAD55989}" type="presParOf" srcId="{31D17083-923C-4603-949D-3B766CCB0E1B}" destId="{59796501-31AD-4FC1-A113-CAF91B0BFCF7}" srcOrd="1" destOrd="0" presId="urn:microsoft.com/office/officeart/2005/8/layout/hList7"/>
    <dgm:cxn modelId="{259B635F-4A82-4D55-99AD-35C128C817B0}" type="presParOf" srcId="{31D17083-923C-4603-949D-3B766CCB0E1B}" destId="{92B073D4-213E-4B8E-AC87-54CAA039FD1A}" srcOrd="2" destOrd="0" presId="urn:microsoft.com/office/officeart/2005/8/layout/hList7"/>
    <dgm:cxn modelId="{E55C5A30-563D-47D3-9A2B-FF28DEFD789D}" type="presParOf" srcId="{31D17083-923C-4603-949D-3B766CCB0E1B}" destId="{75E5B60B-5414-4E7B-85C6-AB851695747A}" srcOrd="3" destOrd="0" presId="urn:microsoft.com/office/officeart/2005/8/layout/hList7"/>
    <dgm:cxn modelId="{6363FC8D-1EAB-4CBE-B4F5-8540740012B1}" type="presParOf" srcId="{8EE28717-E4A0-493A-952F-8E36B0BAE36A}" destId="{515883E1-8A52-45FE-85E7-A573450A9423}" srcOrd="3" destOrd="0" presId="urn:microsoft.com/office/officeart/2005/8/layout/hList7"/>
    <dgm:cxn modelId="{3B3DE6CE-BF4D-48FA-A84F-519C807B4907}" type="presParOf" srcId="{8EE28717-E4A0-493A-952F-8E36B0BAE36A}" destId="{5AF659E7-6389-45E5-8D65-6FC4F0653ACC}" srcOrd="4" destOrd="0" presId="urn:microsoft.com/office/officeart/2005/8/layout/hList7"/>
    <dgm:cxn modelId="{A685ED3A-EED5-45DD-9F78-BCFB578D9503}" type="presParOf" srcId="{5AF659E7-6389-45E5-8D65-6FC4F0653ACC}" destId="{79844B81-FAAC-4491-BE71-B82938A02F54}" srcOrd="0" destOrd="0" presId="urn:microsoft.com/office/officeart/2005/8/layout/hList7"/>
    <dgm:cxn modelId="{D5CB2192-5BFB-4444-990F-AB2C8F9D1578}" type="presParOf" srcId="{5AF659E7-6389-45E5-8D65-6FC4F0653ACC}" destId="{3AC122B5-B16B-4D56-A691-41972F5C7145}" srcOrd="1" destOrd="0" presId="urn:microsoft.com/office/officeart/2005/8/layout/hList7"/>
    <dgm:cxn modelId="{0A1DA149-4D73-467C-BBEE-4CE35B057846}" type="presParOf" srcId="{5AF659E7-6389-45E5-8D65-6FC4F0653ACC}" destId="{2E68A672-45F4-4234-A930-2ADEF5207B5F}" srcOrd="2" destOrd="0" presId="urn:microsoft.com/office/officeart/2005/8/layout/hList7"/>
    <dgm:cxn modelId="{67D3D5C2-ABC9-4769-A14F-2741A4D906C7}" type="presParOf" srcId="{5AF659E7-6389-45E5-8D65-6FC4F0653ACC}" destId="{C1314F45-7E37-4B94-9173-BF4256CFD5D4}" srcOrd="3" destOrd="0" presId="urn:microsoft.com/office/officeart/2005/8/layout/hList7"/>
    <dgm:cxn modelId="{95F7765A-4E3E-4E37-B407-4A0D22093BFE}" type="presParOf" srcId="{8EE28717-E4A0-493A-952F-8E36B0BAE36A}" destId="{6F823A8E-A0C9-420A-889C-99D1C3BB6E87}" srcOrd="5" destOrd="0" presId="urn:microsoft.com/office/officeart/2005/8/layout/hList7"/>
    <dgm:cxn modelId="{D393CB88-0457-45A8-ADC9-DB99F0801C7D}" type="presParOf" srcId="{8EE28717-E4A0-493A-952F-8E36B0BAE36A}" destId="{883FB722-A4F5-4FF9-A9E0-CF7FE6A9B571}" srcOrd="6" destOrd="0" presId="urn:microsoft.com/office/officeart/2005/8/layout/hList7"/>
    <dgm:cxn modelId="{162D66AC-A838-489C-91E9-B9589EBC8654}" type="presParOf" srcId="{883FB722-A4F5-4FF9-A9E0-CF7FE6A9B571}" destId="{909A0185-10B9-4FD4-BBA5-6D3CC1A086ED}" srcOrd="0" destOrd="0" presId="urn:microsoft.com/office/officeart/2005/8/layout/hList7"/>
    <dgm:cxn modelId="{EEAC6CAA-CC71-4A6E-88C2-CC400226E9EF}" type="presParOf" srcId="{883FB722-A4F5-4FF9-A9E0-CF7FE6A9B571}" destId="{9490E649-DB92-4EE7-80B6-698D1CDD1235}" srcOrd="1" destOrd="0" presId="urn:microsoft.com/office/officeart/2005/8/layout/hList7"/>
    <dgm:cxn modelId="{15259F61-F121-4B25-97D4-86218F3DCB25}" type="presParOf" srcId="{883FB722-A4F5-4FF9-A9E0-CF7FE6A9B571}" destId="{15E77FDB-1DE1-41BD-8ABC-B4B67A6AD010}" srcOrd="2" destOrd="0" presId="urn:microsoft.com/office/officeart/2005/8/layout/hList7"/>
    <dgm:cxn modelId="{9DE4D560-054A-4B53-8E02-421CF1E62749}" type="presParOf" srcId="{883FB722-A4F5-4FF9-A9E0-CF7FE6A9B571}" destId="{F5B68785-09F4-4CFC-B8A6-FC8AC458838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C4867E-755D-4CA8-95FE-319C079791E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9C3A60-EBD2-4DFA-BBDE-91736A4D8A8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IE" sz="1800" b="0" dirty="0" err="1" smtClean="0"/>
            <a:t>Förbättrade</a:t>
          </a:r>
          <a:r>
            <a:rPr lang="en-IE" sz="1800" b="0" dirty="0" smtClean="0"/>
            <a:t> Copernicus </a:t>
          </a:r>
          <a:r>
            <a:rPr lang="en-IE" sz="1800" b="0" dirty="0" err="1" smtClean="0"/>
            <a:t>produkter</a:t>
          </a:r>
          <a:r>
            <a:rPr lang="en-IE" sz="1800" b="0" dirty="0" smtClean="0"/>
            <a:t>, </a:t>
          </a:r>
          <a:r>
            <a:rPr lang="fr-BE" sz="1800" b="0" dirty="0" err="1" smtClean="0"/>
            <a:t>fjärranalysdata</a:t>
          </a:r>
          <a:r>
            <a:rPr lang="fr-BE" sz="1800" b="0" dirty="0" smtClean="0"/>
            <a:t> </a:t>
          </a:r>
          <a:r>
            <a:rPr lang="fr-BE" sz="1800" b="0" dirty="0" err="1" smtClean="0"/>
            <a:t>och</a:t>
          </a:r>
          <a:r>
            <a:rPr lang="fr-BE" sz="1800" b="0" dirty="0" smtClean="0"/>
            <a:t> </a:t>
          </a:r>
          <a:r>
            <a:rPr lang="fr-BE" sz="1800" b="0" dirty="0" err="1" smtClean="0"/>
            <a:t>markbaserad</a:t>
          </a:r>
          <a:r>
            <a:rPr lang="fr-BE" sz="1800" b="0" dirty="0" smtClean="0"/>
            <a:t> </a:t>
          </a:r>
          <a:r>
            <a:rPr lang="fr-BE" sz="1800" b="0" dirty="0" err="1" smtClean="0"/>
            <a:t>övervakning</a:t>
          </a:r>
          <a:r>
            <a:rPr lang="fr-BE" sz="1800" b="0" dirty="0" smtClean="0"/>
            <a:t>. </a:t>
          </a:r>
          <a:endParaRPr lang="en-US" b="0" dirty="0"/>
        </a:p>
      </dgm:t>
    </dgm:pt>
    <dgm:pt modelId="{3419B832-B95D-42EA-B44F-D76A00DF8DA2}" type="parTrans" cxnId="{58EC0F95-2650-4114-9666-1773536C54CD}">
      <dgm:prSet/>
      <dgm:spPr/>
      <dgm:t>
        <a:bodyPr/>
        <a:lstStyle/>
        <a:p>
          <a:endParaRPr lang="en-US"/>
        </a:p>
      </dgm:t>
    </dgm:pt>
    <dgm:pt modelId="{CD0D3235-7F1A-4916-A4AD-A6C8BA69FD5C}" type="sibTrans" cxnId="{58EC0F95-2650-4114-9666-1773536C54CD}">
      <dgm:prSet/>
      <dgm:spPr/>
      <dgm:t>
        <a:bodyPr/>
        <a:lstStyle/>
        <a:p>
          <a:endParaRPr lang="en-US"/>
        </a:p>
      </dgm:t>
    </dgm:pt>
    <dgm:pt modelId="{A6F8EA6C-2BE2-413C-A184-FF7B93D24CD1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dirty="0" smtClean="0"/>
            <a:t>Forest </a:t>
          </a:r>
          <a:r>
            <a:rPr lang="en-GB" sz="2000" dirty="0"/>
            <a:t>Information System for Europe (FISE) </a:t>
          </a:r>
          <a:endParaRPr lang="en-US" dirty="0"/>
        </a:p>
      </dgm:t>
    </dgm:pt>
    <dgm:pt modelId="{E4868C55-F536-4E4F-B62F-340C377B1FE6}" type="parTrans" cxnId="{4EED8840-8BFE-41EF-B685-96CDC6752CD6}">
      <dgm:prSet/>
      <dgm:spPr/>
      <dgm:t>
        <a:bodyPr/>
        <a:lstStyle/>
        <a:p>
          <a:endParaRPr lang="en-US"/>
        </a:p>
      </dgm:t>
    </dgm:pt>
    <dgm:pt modelId="{5C526C39-8AF6-419F-937A-33F32E097942}" type="sibTrans" cxnId="{4EED8840-8BFE-41EF-B685-96CDC6752CD6}">
      <dgm:prSet/>
      <dgm:spPr/>
      <dgm:t>
        <a:bodyPr/>
        <a:lstStyle/>
        <a:p>
          <a:endParaRPr lang="en-US"/>
        </a:p>
      </dgm:t>
    </dgm:pt>
    <dgm:pt modelId="{692C1E13-D4AA-4AFF-A676-3F70959B71E4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BE" sz="2000" b="1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2000" b="0" dirty="0" err="1" smtClean="0"/>
            <a:t>Lagstiftningsförslag</a:t>
          </a:r>
          <a:r>
            <a:rPr lang="fr-BE" sz="2000" b="0" dirty="0" smtClean="0"/>
            <a:t> om </a:t>
          </a:r>
          <a:r>
            <a:rPr lang="fr-BE" sz="2000" b="0" dirty="0" err="1" smtClean="0"/>
            <a:t>skoglig</a:t>
          </a:r>
          <a:r>
            <a:rPr lang="fr-BE" sz="2000" b="0" dirty="0" smtClean="0"/>
            <a:t> observation, </a:t>
          </a:r>
          <a:r>
            <a:rPr lang="fr-BE" sz="2000" b="0" dirty="0" err="1" smtClean="0"/>
            <a:t>rapportering</a:t>
          </a:r>
          <a:r>
            <a:rPr lang="fr-BE" sz="2000" b="0" dirty="0" smtClean="0"/>
            <a:t> </a:t>
          </a:r>
          <a:r>
            <a:rPr lang="fr-BE" sz="2000" b="0" dirty="0" err="1" smtClean="0"/>
            <a:t>och</a:t>
          </a:r>
          <a:r>
            <a:rPr lang="fr-BE" sz="2000" b="0" dirty="0" smtClean="0"/>
            <a:t> </a:t>
          </a:r>
          <a:r>
            <a:rPr lang="fr-BE" sz="2000" b="0" dirty="0" err="1" smtClean="0"/>
            <a:t>datainsamling</a:t>
          </a:r>
          <a:r>
            <a:rPr lang="fr-BE" sz="2000" b="0" dirty="0" smtClean="0"/>
            <a:t> -</a:t>
          </a:r>
          <a:r>
            <a:rPr lang="fr-BE" sz="2000" b="0" dirty="0" err="1" smtClean="0"/>
            <a:t>samordnat</a:t>
          </a:r>
          <a:r>
            <a:rPr lang="fr-BE" sz="2000" b="0" dirty="0" smtClean="0"/>
            <a:t> EU-system </a:t>
          </a:r>
          <a:r>
            <a:rPr lang="fr-BE" sz="2000" b="0" dirty="0" err="1" smtClean="0"/>
            <a:t>för</a:t>
          </a:r>
          <a:r>
            <a:rPr lang="fr-BE" sz="2000" b="0" dirty="0" smtClean="0"/>
            <a:t> </a:t>
          </a:r>
          <a:r>
            <a:rPr lang="fr-BE" sz="2000" b="0" dirty="0" err="1" smtClean="0"/>
            <a:t>övervakning</a:t>
          </a:r>
          <a:r>
            <a:rPr lang="fr-BE" sz="2000" b="0" dirty="0" smtClean="0"/>
            <a:t>, </a:t>
          </a:r>
          <a:r>
            <a:rPr lang="fr-BE" sz="2000" b="0" dirty="0" err="1" smtClean="0"/>
            <a:t>datainsamling</a:t>
          </a:r>
          <a:r>
            <a:rPr lang="fr-BE" sz="2000" b="0" dirty="0" smtClean="0"/>
            <a:t> </a:t>
          </a:r>
          <a:r>
            <a:rPr lang="fr-BE" sz="2000" b="0" dirty="0" err="1" smtClean="0"/>
            <a:t>och</a:t>
          </a:r>
          <a:r>
            <a:rPr lang="fr-BE" sz="2000" b="0" dirty="0" smtClean="0"/>
            <a:t> </a:t>
          </a:r>
          <a:r>
            <a:rPr lang="fr-BE" sz="2000" b="0" dirty="0" err="1" smtClean="0"/>
            <a:t>rapportering</a:t>
          </a:r>
          <a:endParaRPr lang="en-US" sz="2000" b="0" dirty="0"/>
        </a:p>
      </dgm:t>
    </dgm:pt>
    <dgm:pt modelId="{D28AD358-C05C-43B1-B2A6-1EDB92ABF09B}" type="parTrans" cxnId="{F6533233-ACEA-4CD0-8154-EE69247E9FC6}">
      <dgm:prSet/>
      <dgm:spPr/>
      <dgm:t>
        <a:bodyPr/>
        <a:lstStyle/>
        <a:p>
          <a:endParaRPr lang="en-US"/>
        </a:p>
      </dgm:t>
    </dgm:pt>
    <dgm:pt modelId="{91023DDE-CFA1-46F1-8109-2A36F93F6088}" type="sibTrans" cxnId="{F6533233-ACEA-4CD0-8154-EE69247E9FC6}">
      <dgm:prSet/>
      <dgm:spPr/>
      <dgm:t>
        <a:bodyPr/>
        <a:lstStyle/>
        <a:p>
          <a:endParaRPr lang="en-US"/>
        </a:p>
      </dgm:t>
    </dgm:pt>
    <dgm:pt modelId="{BFEBEF5A-10EA-4DC6-A95C-4C10EEA5E647}" type="pres">
      <dgm:prSet presAssocID="{39C4867E-755D-4CA8-95FE-319C079791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D67343-1B70-4D7D-AB9B-26FC26B761C8}" type="pres">
      <dgm:prSet presAssocID="{39C4867E-755D-4CA8-95FE-319C079791E7}" presName="fgShape" presStyleLbl="fgShp" presStyleIdx="0" presStyleCnt="1" custScaleX="12082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8EE28717-E4A0-493A-952F-8E36B0BAE36A}" type="pres">
      <dgm:prSet presAssocID="{39C4867E-755D-4CA8-95FE-319C079791E7}" presName="linComp" presStyleCnt="0"/>
      <dgm:spPr/>
    </dgm:pt>
    <dgm:pt modelId="{9E189069-E64B-49E6-B27A-89C1CE51B333}" type="pres">
      <dgm:prSet presAssocID="{7A9C3A60-EBD2-4DFA-BBDE-91736A4D8A80}" presName="compNode" presStyleCnt="0"/>
      <dgm:spPr/>
    </dgm:pt>
    <dgm:pt modelId="{0487DE83-3717-47B9-BDEC-D299F6DDECEA}" type="pres">
      <dgm:prSet presAssocID="{7A9C3A60-EBD2-4DFA-BBDE-91736A4D8A80}" presName="bkgdShape" presStyleLbl="node1" presStyleIdx="0" presStyleCnt="3" custLinFactNeighborX="-57093" custLinFactNeighborY="-26673"/>
      <dgm:spPr/>
      <dgm:t>
        <a:bodyPr/>
        <a:lstStyle/>
        <a:p>
          <a:endParaRPr lang="en-US"/>
        </a:p>
      </dgm:t>
    </dgm:pt>
    <dgm:pt modelId="{90E36D5C-AE01-417F-827A-7268BD2DACF8}" type="pres">
      <dgm:prSet presAssocID="{7A9C3A60-EBD2-4DFA-BBDE-91736A4D8A8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C737D-6A19-4758-AA11-CC17A95C3281}" type="pres">
      <dgm:prSet presAssocID="{7A9C3A60-EBD2-4DFA-BBDE-91736A4D8A80}" presName="invisiNode" presStyleLbl="node1" presStyleIdx="0" presStyleCnt="3"/>
      <dgm:spPr/>
    </dgm:pt>
    <dgm:pt modelId="{04E7F8C4-9E58-46CE-9177-35A3C0A25642}" type="pres">
      <dgm:prSet presAssocID="{7A9C3A60-EBD2-4DFA-BBDE-91736A4D8A80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399BA61-0361-4C3B-8A54-CFCC86D952B8}" type="pres">
      <dgm:prSet presAssocID="{CD0D3235-7F1A-4916-A4AD-A6C8BA69FD5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1D17083-923C-4603-949D-3B766CCB0E1B}" type="pres">
      <dgm:prSet presAssocID="{A6F8EA6C-2BE2-413C-A184-FF7B93D24CD1}" presName="compNode" presStyleCnt="0"/>
      <dgm:spPr/>
    </dgm:pt>
    <dgm:pt modelId="{CB90EC18-C15F-48FD-ABCC-06FF49250DD4}" type="pres">
      <dgm:prSet presAssocID="{A6F8EA6C-2BE2-413C-A184-FF7B93D24CD1}" presName="bkgdShape" presStyleLbl="node1" presStyleIdx="1" presStyleCnt="3"/>
      <dgm:spPr/>
      <dgm:t>
        <a:bodyPr/>
        <a:lstStyle/>
        <a:p>
          <a:endParaRPr lang="en-US"/>
        </a:p>
      </dgm:t>
    </dgm:pt>
    <dgm:pt modelId="{59796501-31AD-4FC1-A113-CAF91B0BFCF7}" type="pres">
      <dgm:prSet presAssocID="{A6F8EA6C-2BE2-413C-A184-FF7B93D24CD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073D4-213E-4B8E-AC87-54CAA039FD1A}" type="pres">
      <dgm:prSet presAssocID="{A6F8EA6C-2BE2-413C-A184-FF7B93D24CD1}" presName="invisiNode" presStyleLbl="node1" presStyleIdx="1" presStyleCnt="3"/>
      <dgm:spPr/>
    </dgm:pt>
    <dgm:pt modelId="{75E5B60B-5414-4E7B-85C6-AB851695747A}" type="pres">
      <dgm:prSet presAssocID="{A6F8EA6C-2BE2-413C-A184-FF7B93D24CD1}" presName="imagNode" presStyleLbl="fgImgPlace1" presStyleIdx="1" presStyleCnt="3" custLinFactNeighborX="-2912" custLinFactNeighborY="174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5883E1-8A52-45FE-85E7-A573450A9423}" type="pres">
      <dgm:prSet presAssocID="{5C526C39-8AF6-419F-937A-33F32E09794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AF659E7-6389-45E5-8D65-6FC4F0653ACC}" type="pres">
      <dgm:prSet presAssocID="{692C1E13-D4AA-4AFF-A676-3F70959B71E4}" presName="compNode" presStyleCnt="0"/>
      <dgm:spPr/>
    </dgm:pt>
    <dgm:pt modelId="{79844B81-FAAC-4491-BE71-B82938A02F54}" type="pres">
      <dgm:prSet presAssocID="{692C1E13-D4AA-4AFF-A676-3F70959B71E4}" presName="bkgdShape" presStyleLbl="node1" presStyleIdx="2" presStyleCnt="3"/>
      <dgm:spPr/>
      <dgm:t>
        <a:bodyPr/>
        <a:lstStyle/>
        <a:p>
          <a:endParaRPr lang="en-US"/>
        </a:p>
      </dgm:t>
    </dgm:pt>
    <dgm:pt modelId="{3AC122B5-B16B-4D56-A691-41972F5C7145}" type="pres">
      <dgm:prSet presAssocID="{692C1E13-D4AA-4AFF-A676-3F70959B71E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8A672-45F4-4234-A930-2ADEF5207B5F}" type="pres">
      <dgm:prSet presAssocID="{692C1E13-D4AA-4AFF-A676-3F70959B71E4}" presName="invisiNode" presStyleLbl="node1" presStyleIdx="2" presStyleCnt="3"/>
      <dgm:spPr/>
    </dgm:pt>
    <dgm:pt modelId="{C1314F45-7E37-4B94-9173-BF4256CFD5D4}" type="pres">
      <dgm:prSet presAssocID="{692C1E13-D4AA-4AFF-A676-3F70959B71E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E9369CE-2164-4554-9172-0D6B152608A7}" type="presOf" srcId="{5C526C39-8AF6-419F-937A-33F32E097942}" destId="{515883E1-8A52-45FE-85E7-A573450A9423}" srcOrd="0" destOrd="0" presId="urn:microsoft.com/office/officeart/2005/8/layout/hList7"/>
    <dgm:cxn modelId="{2BBB799A-315E-48B4-BFE4-820DA5ABEAB1}" type="presOf" srcId="{CD0D3235-7F1A-4916-A4AD-A6C8BA69FD5C}" destId="{E399BA61-0361-4C3B-8A54-CFCC86D952B8}" srcOrd="0" destOrd="0" presId="urn:microsoft.com/office/officeart/2005/8/layout/hList7"/>
    <dgm:cxn modelId="{58EC0F95-2650-4114-9666-1773536C54CD}" srcId="{39C4867E-755D-4CA8-95FE-319C079791E7}" destId="{7A9C3A60-EBD2-4DFA-BBDE-91736A4D8A80}" srcOrd="0" destOrd="0" parTransId="{3419B832-B95D-42EA-B44F-D76A00DF8DA2}" sibTransId="{CD0D3235-7F1A-4916-A4AD-A6C8BA69FD5C}"/>
    <dgm:cxn modelId="{C1F1E4F9-D803-418B-9394-55B208D7E38B}" type="presOf" srcId="{7A9C3A60-EBD2-4DFA-BBDE-91736A4D8A80}" destId="{0487DE83-3717-47B9-BDEC-D299F6DDECEA}" srcOrd="0" destOrd="0" presId="urn:microsoft.com/office/officeart/2005/8/layout/hList7"/>
    <dgm:cxn modelId="{4EED8840-8BFE-41EF-B685-96CDC6752CD6}" srcId="{39C4867E-755D-4CA8-95FE-319C079791E7}" destId="{A6F8EA6C-2BE2-413C-A184-FF7B93D24CD1}" srcOrd="1" destOrd="0" parTransId="{E4868C55-F536-4E4F-B62F-340C377B1FE6}" sibTransId="{5C526C39-8AF6-419F-937A-33F32E097942}"/>
    <dgm:cxn modelId="{A46E9904-BF72-45A7-B480-665EB619732A}" type="presOf" srcId="{692C1E13-D4AA-4AFF-A676-3F70959B71E4}" destId="{79844B81-FAAC-4491-BE71-B82938A02F54}" srcOrd="0" destOrd="0" presId="urn:microsoft.com/office/officeart/2005/8/layout/hList7"/>
    <dgm:cxn modelId="{922EC097-921F-4766-87E1-5EA51FCF7FC5}" type="presOf" srcId="{7A9C3A60-EBD2-4DFA-BBDE-91736A4D8A80}" destId="{90E36D5C-AE01-417F-827A-7268BD2DACF8}" srcOrd="1" destOrd="0" presId="urn:microsoft.com/office/officeart/2005/8/layout/hList7"/>
    <dgm:cxn modelId="{B2A347AD-6B23-4491-ADC2-F83FFF9190E8}" type="presOf" srcId="{A6F8EA6C-2BE2-413C-A184-FF7B93D24CD1}" destId="{59796501-31AD-4FC1-A113-CAF91B0BFCF7}" srcOrd="1" destOrd="0" presId="urn:microsoft.com/office/officeart/2005/8/layout/hList7"/>
    <dgm:cxn modelId="{F6533233-ACEA-4CD0-8154-EE69247E9FC6}" srcId="{39C4867E-755D-4CA8-95FE-319C079791E7}" destId="{692C1E13-D4AA-4AFF-A676-3F70959B71E4}" srcOrd="2" destOrd="0" parTransId="{D28AD358-C05C-43B1-B2A6-1EDB92ABF09B}" sibTransId="{91023DDE-CFA1-46F1-8109-2A36F93F6088}"/>
    <dgm:cxn modelId="{F14759E4-77B2-4E2C-A84D-CF4717961B76}" type="presOf" srcId="{692C1E13-D4AA-4AFF-A676-3F70959B71E4}" destId="{3AC122B5-B16B-4D56-A691-41972F5C7145}" srcOrd="1" destOrd="0" presId="urn:microsoft.com/office/officeart/2005/8/layout/hList7"/>
    <dgm:cxn modelId="{52AD5151-5F44-4F4C-9796-4AD04BC692B6}" type="presOf" srcId="{39C4867E-755D-4CA8-95FE-319C079791E7}" destId="{BFEBEF5A-10EA-4DC6-A95C-4C10EEA5E647}" srcOrd="0" destOrd="0" presId="urn:microsoft.com/office/officeart/2005/8/layout/hList7"/>
    <dgm:cxn modelId="{9A3B8BC6-1497-4FF3-BBA5-8AA2A9694933}" type="presOf" srcId="{A6F8EA6C-2BE2-413C-A184-FF7B93D24CD1}" destId="{CB90EC18-C15F-48FD-ABCC-06FF49250DD4}" srcOrd="0" destOrd="0" presId="urn:microsoft.com/office/officeart/2005/8/layout/hList7"/>
    <dgm:cxn modelId="{A4E02714-3A08-41F8-B823-ACA23985A4FE}" type="presParOf" srcId="{BFEBEF5A-10EA-4DC6-A95C-4C10EEA5E647}" destId="{4BD67343-1B70-4D7D-AB9B-26FC26B761C8}" srcOrd="0" destOrd="0" presId="urn:microsoft.com/office/officeart/2005/8/layout/hList7"/>
    <dgm:cxn modelId="{B035D723-1F3A-4848-8387-F82FB62BDFC8}" type="presParOf" srcId="{BFEBEF5A-10EA-4DC6-A95C-4C10EEA5E647}" destId="{8EE28717-E4A0-493A-952F-8E36B0BAE36A}" srcOrd="1" destOrd="0" presId="urn:microsoft.com/office/officeart/2005/8/layout/hList7"/>
    <dgm:cxn modelId="{0614B314-1B2D-4BBA-A3ED-AB99C328AAC8}" type="presParOf" srcId="{8EE28717-E4A0-493A-952F-8E36B0BAE36A}" destId="{9E189069-E64B-49E6-B27A-89C1CE51B333}" srcOrd="0" destOrd="0" presId="urn:microsoft.com/office/officeart/2005/8/layout/hList7"/>
    <dgm:cxn modelId="{2678009D-0D2C-4CD5-9BD3-E16BF7E250F5}" type="presParOf" srcId="{9E189069-E64B-49E6-B27A-89C1CE51B333}" destId="{0487DE83-3717-47B9-BDEC-D299F6DDECEA}" srcOrd="0" destOrd="0" presId="urn:microsoft.com/office/officeart/2005/8/layout/hList7"/>
    <dgm:cxn modelId="{E71B94D6-7948-4B4C-85D5-228D203BE4B2}" type="presParOf" srcId="{9E189069-E64B-49E6-B27A-89C1CE51B333}" destId="{90E36D5C-AE01-417F-827A-7268BD2DACF8}" srcOrd="1" destOrd="0" presId="urn:microsoft.com/office/officeart/2005/8/layout/hList7"/>
    <dgm:cxn modelId="{6A344B06-15B4-458B-AED6-E79E85C81BC1}" type="presParOf" srcId="{9E189069-E64B-49E6-B27A-89C1CE51B333}" destId="{EC3C737D-6A19-4758-AA11-CC17A95C3281}" srcOrd="2" destOrd="0" presId="urn:microsoft.com/office/officeart/2005/8/layout/hList7"/>
    <dgm:cxn modelId="{EE795308-06E5-41C4-A85C-294F00AE3A74}" type="presParOf" srcId="{9E189069-E64B-49E6-B27A-89C1CE51B333}" destId="{04E7F8C4-9E58-46CE-9177-35A3C0A25642}" srcOrd="3" destOrd="0" presId="urn:microsoft.com/office/officeart/2005/8/layout/hList7"/>
    <dgm:cxn modelId="{599F007B-2AA5-4546-9D75-A2B72A791F90}" type="presParOf" srcId="{8EE28717-E4A0-493A-952F-8E36B0BAE36A}" destId="{E399BA61-0361-4C3B-8A54-CFCC86D952B8}" srcOrd="1" destOrd="0" presId="urn:microsoft.com/office/officeart/2005/8/layout/hList7"/>
    <dgm:cxn modelId="{D26A814D-37F4-4BDB-B30C-D738E2716129}" type="presParOf" srcId="{8EE28717-E4A0-493A-952F-8E36B0BAE36A}" destId="{31D17083-923C-4603-949D-3B766CCB0E1B}" srcOrd="2" destOrd="0" presId="urn:microsoft.com/office/officeart/2005/8/layout/hList7"/>
    <dgm:cxn modelId="{2ED87F9C-A075-4C37-AC21-CD096D81CBF4}" type="presParOf" srcId="{31D17083-923C-4603-949D-3B766CCB0E1B}" destId="{CB90EC18-C15F-48FD-ABCC-06FF49250DD4}" srcOrd="0" destOrd="0" presId="urn:microsoft.com/office/officeart/2005/8/layout/hList7"/>
    <dgm:cxn modelId="{AECE3EBF-0D6A-43AC-A746-B377EAD55989}" type="presParOf" srcId="{31D17083-923C-4603-949D-3B766CCB0E1B}" destId="{59796501-31AD-4FC1-A113-CAF91B0BFCF7}" srcOrd="1" destOrd="0" presId="urn:microsoft.com/office/officeart/2005/8/layout/hList7"/>
    <dgm:cxn modelId="{259B635F-4A82-4D55-99AD-35C128C817B0}" type="presParOf" srcId="{31D17083-923C-4603-949D-3B766CCB0E1B}" destId="{92B073D4-213E-4B8E-AC87-54CAA039FD1A}" srcOrd="2" destOrd="0" presId="urn:microsoft.com/office/officeart/2005/8/layout/hList7"/>
    <dgm:cxn modelId="{E55C5A30-563D-47D3-9A2B-FF28DEFD789D}" type="presParOf" srcId="{31D17083-923C-4603-949D-3B766CCB0E1B}" destId="{75E5B60B-5414-4E7B-85C6-AB851695747A}" srcOrd="3" destOrd="0" presId="urn:microsoft.com/office/officeart/2005/8/layout/hList7"/>
    <dgm:cxn modelId="{6363FC8D-1EAB-4CBE-B4F5-8540740012B1}" type="presParOf" srcId="{8EE28717-E4A0-493A-952F-8E36B0BAE36A}" destId="{515883E1-8A52-45FE-85E7-A573450A9423}" srcOrd="3" destOrd="0" presId="urn:microsoft.com/office/officeart/2005/8/layout/hList7"/>
    <dgm:cxn modelId="{3B3DE6CE-BF4D-48FA-A84F-519C807B4907}" type="presParOf" srcId="{8EE28717-E4A0-493A-952F-8E36B0BAE36A}" destId="{5AF659E7-6389-45E5-8D65-6FC4F0653ACC}" srcOrd="4" destOrd="0" presId="urn:microsoft.com/office/officeart/2005/8/layout/hList7"/>
    <dgm:cxn modelId="{A685ED3A-EED5-45DD-9F78-BCFB578D9503}" type="presParOf" srcId="{5AF659E7-6389-45E5-8D65-6FC4F0653ACC}" destId="{79844B81-FAAC-4491-BE71-B82938A02F54}" srcOrd="0" destOrd="0" presId="urn:microsoft.com/office/officeart/2005/8/layout/hList7"/>
    <dgm:cxn modelId="{D5CB2192-5BFB-4444-990F-AB2C8F9D1578}" type="presParOf" srcId="{5AF659E7-6389-45E5-8D65-6FC4F0653ACC}" destId="{3AC122B5-B16B-4D56-A691-41972F5C7145}" srcOrd="1" destOrd="0" presId="urn:microsoft.com/office/officeart/2005/8/layout/hList7"/>
    <dgm:cxn modelId="{0A1DA149-4D73-467C-BBEE-4CE35B057846}" type="presParOf" srcId="{5AF659E7-6389-45E5-8D65-6FC4F0653ACC}" destId="{2E68A672-45F4-4234-A930-2ADEF5207B5F}" srcOrd="2" destOrd="0" presId="urn:microsoft.com/office/officeart/2005/8/layout/hList7"/>
    <dgm:cxn modelId="{67D3D5C2-ABC9-4769-A14F-2741A4D906C7}" type="presParOf" srcId="{5AF659E7-6389-45E5-8D65-6FC4F0653ACC}" destId="{C1314F45-7E37-4B94-9173-BF4256CFD5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30D29-8B9B-4980-B0E5-BD9298A30914}">
      <dsp:nvSpPr>
        <dsp:cNvPr id="0" name=""/>
        <dsp:cNvSpPr/>
      </dsp:nvSpPr>
      <dsp:spPr>
        <a:xfrm>
          <a:off x="318018" y="54122"/>
          <a:ext cx="2377177" cy="446925"/>
        </a:xfrm>
        <a:prstGeom prst="rect">
          <a:avLst/>
        </a:prstGeom>
        <a:solidFill>
          <a:srgbClr val="0F5494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noProof="0" dirty="0" smtClean="0"/>
            <a:t>Prissättning</a:t>
          </a:r>
          <a:endParaRPr lang="sv-SE" sz="2000" kern="1200" noProof="0" dirty="0"/>
        </a:p>
      </dsp:txBody>
      <dsp:txXfrm>
        <a:off x="318018" y="54122"/>
        <a:ext cx="2377177" cy="446925"/>
      </dsp:txXfrm>
    </dsp:sp>
    <dsp:sp modelId="{0131EFD8-EDBC-4EA2-A344-460B7CB87EB1}">
      <dsp:nvSpPr>
        <dsp:cNvPr id="0" name=""/>
        <dsp:cNvSpPr/>
      </dsp:nvSpPr>
      <dsp:spPr>
        <a:xfrm>
          <a:off x="187951" y="223462"/>
          <a:ext cx="2801242" cy="62048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2400" kern="1200" noProof="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err="1" smtClean="0">
              <a:latin typeface="EC Square Sans Cond Pro" panose="020B0506040000020004" pitchFamily="34" charset="0"/>
            </a:rPr>
            <a:t>Starkare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handel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med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utsläppsrätter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,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även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inom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luftfarten</a:t>
          </a:r>
          <a:endParaRPr lang="sv-SE" sz="2400" kern="1200" noProof="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err="1" smtClean="0">
              <a:latin typeface="EC Square Sans Cond Pro" panose="020B0506040000020004" pitchFamily="34" charset="0"/>
            </a:rPr>
            <a:t>Handeln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med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utsläppsrätter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/>
          </a:r>
          <a:br>
            <a:rPr lang="en-US" sz="2400" kern="1200" noProof="0" dirty="0" smtClean="0">
              <a:latin typeface="EC Square Sans Cond Pro" panose="020B0506040000020004" pitchFamily="34" charset="0"/>
            </a:rPr>
          </a:br>
          <a:r>
            <a:rPr lang="sv-SE" sz="2400" kern="1200" noProof="0" dirty="0" smtClean="0">
              <a:latin typeface="EC Square Sans Cond Pro" panose="020B0506040000020004" pitchFamily="34" charset="0"/>
            </a:rPr>
            <a:t>utökas till vägtrafik och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byggnader</a:t>
          </a:r>
          <a:endParaRPr lang="en-US" sz="2400" kern="1200" noProof="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err="1" smtClean="0">
              <a:latin typeface="EC Square Sans Cond Pro" panose="020B0506040000020004" pitchFamily="34" charset="0"/>
            </a:rPr>
            <a:t>Uppdaterat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energiskattedirektiv</a:t>
          </a:r>
          <a:endParaRPr lang="en-US" sz="2400" kern="1200" noProof="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err="1" smtClean="0">
              <a:latin typeface="EC Square Sans Cond Pro" panose="020B0506040000020004" pitchFamily="34" charset="0"/>
            </a:rPr>
            <a:t>Ny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mekanism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för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koldioxidjustering</a:t>
          </a:r>
          <a:r>
            <a:rPr lang="en-US" sz="2400" kern="1200" noProof="0" dirty="0" smtClean="0">
              <a:latin typeface="EC Square Sans Cond Pro" panose="020B0506040000020004" pitchFamily="34" charset="0"/>
            </a:rPr>
            <a:t> vid </a:t>
          </a:r>
          <a:r>
            <a:rPr lang="en-US" sz="2400" kern="1200" noProof="0" dirty="0" err="1" smtClean="0">
              <a:latin typeface="EC Square Sans Cond Pro" panose="020B0506040000020004" pitchFamily="34" charset="0"/>
            </a:rPr>
            <a:t>gränserna</a:t>
          </a:r>
          <a:endParaRPr lang="en-US" sz="2400" kern="1200" noProof="0" dirty="0">
            <a:latin typeface="EC Square Sans Cond Pro" panose="020B0506040000020004" pitchFamily="34" charset="0"/>
          </a:endParaRPr>
        </a:p>
      </dsp:txBody>
      <dsp:txXfrm>
        <a:off x="187951" y="223462"/>
        <a:ext cx="2801242" cy="6204856"/>
      </dsp:txXfrm>
    </dsp:sp>
    <dsp:sp modelId="{8CAF362E-9426-4DE5-A388-7A22C5AE08ED}">
      <dsp:nvSpPr>
        <dsp:cNvPr id="0" name=""/>
        <dsp:cNvSpPr/>
      </dsp:nvSpPr>
      <dsp:spPr>
        <a:xfrm>
          <a:off x="3219942" y="37791"/>
          <a:ext cx="2377177" cy="446925"/>
        </a:xfrm>
        <a:prstGeom prst="rect">
          <a:avLst/>
        </a:prstGeom>
        <a:solidFill>
          <a:srgbClr val="0F5494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Mål</a:t>
          </a:r>
          <a:endParaRPr lang="en-US" sz="2000" kern="1200" dirty="0"/>
        </a:p>
      </dsp:txBody>
      <dsp:txXfrm>
        <a:off x="3219942" y="37791"/>
        <a:ext cx="2377177" cy="446925"/>
      </dsp:txXfrm>
    </dsp:sp>
    <dsp:sp modelId="{BCE62335-6BA3-4D0D-9A2C-3AE40E541201}">
      <dsp:nvSpPr>
        <dsp:cNvPr id="0" name=""/>
        <dsp:cNvSpPr/>
      </dsp:nvSpPr>
      <dsp:spPr>
        <a:xfrm>
          <a:off x="3142149" y="223462"/>
          <a:ext cx="2663365" cy="62048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Uppdaterad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förordning</a:t>
          </a:r>
          <a:r>
            <a:rPr lang="en-US" sz="2400" kern="1200" dirty="0" smtClean="0">
              <a:latin typeface="EC Square Sans Cond Pro" panose="020B0506040000020004" pitchFamily="34" charset="0"/>
            </a:rPr>
            <a:t> om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ansvarsfördelning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Uppdaterad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förordning</a:t>
          </a:r>
          <a:r>
            <a:rPr lang="en-US" sz="2400" kern="1200" dirty="0" smtClean="0">
              <a:latin typeface="EC Square Sans Cond Pro" panose="020B0506040000020004" pitchFamily="34" charset="0"/>
            </a:rPr>
            <a:t> om LULUCF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Uppdaterat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direktiv</a:t>
          </a:r>
          <a:r>
            <a:rPr lang="en-US" sz="2400" kern="1200" dirty="0" smtClean="0">
              <a:latin typeface="EC Square Sans Cond Pro" panose="020B0506040000020004" pitchFamily="34" charset="0"/>
            </a:rPr>
            <a:t> om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förnybar</a:t>
          </a:r>
          <a:r>
            <a:rPr lang="en-US" sz="2400" kern="1200" dirty="0" smtClean="0">
              <a:latin typeface="EC Square Sans Cond Pro" panose="020B0506040000020004" pitchFamily="34" charset="0"/>
            </a:rPr>
            <a:t> energy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Uppdaterat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energieffektivitets-direktiv</a:t>
          </a:r>
          <a:endParaRPr lang="en-US" sz="2400" kern="1200" dirty="0">
            <a:latin typeface="EC Square Sans Cond Pro" panose="020B0506040000020004" pitchFamily="34" charset="0"/>
          </a:endParaRPr>
        </a:p>
      </dsp:txBody>
      <dsp:txXfrm>
        <a:off x="3142149" y="223462"/>
        <a:ext cx="2663365" cy="6204856"/>
      </dsp:txXfrm>
    </dsp:sp>
    <dsp:sp modelId="{1AEA9E89-28BF-414E-9A9E-DA27A7808622}">
      <dsp:nvSpPr>
        <dsp:cNvPr id="0" name=""/>
        <dsp:cNvSpPr/>
      </dsp:nvSpPr>
      <dsp:spPr>
        <a:xfrm>
          <a:off x="6137994" y="0"/>
          <a:ext cx="2374856" cy="446925"/>
        </a:xfrm>
        <a:prstGeom prst="rect">
          <a:avLst/>
        </a:prstGeom>
        <a:solidFill>
          <a:srgbClr val="0F5494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Regler</a:t>
          </a:r>
          <a:endParaRPr lang="en-US" sz="2000" kern="1200" dirty="0"/>
        </a:p>
      </dsp:txBody>
      <dsp:txXfrm>
        <a:off x="6137994" y="0"/>
        <a:ext cx="2374856" cy="446925"/>
      </dsp:txXfrm>
    </dsp:sp>
    <dsp:sp modelId="{45C08A3D-C967-4096-BAE3-48FA98756729}">
      <dsp:nvSpPr>
        <dsp:cNvPr id="0" name=""/>
        <dsp:cNvSpPr/>
      </dsp:nvSpPr>
      <dsp:spPr>
        <a:xfrm>
          <a:off x="6137994" y="446925"/>
          <a:ext cx="2374856" cy="57579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Skärpta</a:t>
          </a:r>
          <a:r>
            <a:rPr lang="en-US" sz="2400" kern="1200" dirty="0" smtClean="0">
              <a:latin typeface="EC Square Sans Cond Pro" panose="020B0506040000020004" pitchFamily="34" charset="0"/>
            </a:rPr>
            <a:t> CO2-krav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på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personbilar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och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lätta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lastbilar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Ny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infrastruktur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för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alternativa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bränslen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ReFuelEU</a:t>
          </a:r>
          <a:r>
            <a:rPr lang="en-US" sz="2400" kern="1200" dirty="0" smtClean="0">
              <a:latin typeface="EC Square Sans Cond Pro" panose="020B0506040000020004" pitchFamily="34" charset="0"/>
            </a:rPr>
            <a:t>: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hållbarare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flygbränslen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FuelEU</a:t>
          </a:r>
          <a:r>
            <a:rPr lang="en-US" sz="2400" kern="1200" dirty="0" smtClean="0">
              <a:latin typeface="EC Square Sans Cond Pro" panose="020B0506040000020004" pitchFamily="34" charset="0"/>
            </a:rPr>
            <a:t>: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renare</a:t>
          </a:r>
          <a:r>
            <a:rPr lang="en-US" sz="2400" kern="1200" dirty="0" smtClean="0">
              <a:latin typeface="EC Square Sans Cond Pro" panose="020B0506040000020004" pitchFamily="34" charset="0"/>
            </a:rPr>
            <a:t> marina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bränslen</a:t>
          </a:r>
          <a:endParaRPr lang="en-US" sz="2400" kern="1200" dirty="0">
            <a:latin typeface="EC Square Sans Cond Pro" panose="020B0506040000020004" pitchFamily="34" charset="0"/>
          </a:endParaRPr>
        </a:p>
      </dsp:txBody>
      <dsp:txXfrm>
        <a:off x="6137994" y="446925"/>
        <a:ext cx="2374856" cy="5757930"/>
      </dsp:txXfrm>
    </dsp:sp>
    <dsp:sp modelId="{D19E0066-2204-449E-9AD6-D090834211E8}">
      <dsp:nvSpPr>
        <dsp:cNvPr id="0" name=""/>
        <dsp:cNvSpPr/>
      </dsp:nvSpPr>
      <dsp:spPr>
        <a:xfrm>
          <a:off x="8674151" y="0"/>
          <a:ext cx="2374856" cy="446925"/>
        </a:xfrm>
        <a:prstGeom prst="rect">
          <a:avLst/>
        </a:prstGeom>
        <a:solidFill>
          <a:srgbClr val="0F549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Stödåtgärder</a:t>
          </a:r>
          <a:endParaRPr lang="en-US" sz="1600" kern="1200" dirty="0"/>
        </a:p>
      </dsp:txBody>
      <dsp:txXfrm>
        <a:off x="8674151" y="0"/>
        <a:ext cx="2374856" cy="446925"/>
      </dsp:txXfrm>
    </dsp:sp>
    <dsp:sp modelId="{E6163EEC-9B16-44C1-A52D-69974850A5F0}">
      <dsp:nvSpPr>
        <dsp:cNvPr id="0" name=""/>
        <dsp:cNvSpPr/>
      </dsp:nvSpPr>
      <dsp:spPr>
        <a:xfrm>
          <a:off x="8845330" y="446925"/>
          <a:ext cx="2374856" cy="57579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EC Square Sans Cond Pro" panose="020B0506040000020004" pitchFamily="34" charset="0"/>
            </a:rPr>
            <a:t>EU:s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flerårsbudget</a:t>
          </a:r>
          <a:r>
            <a:rPr lang="en-US" sz="2400" kern="1200" dirty="0" smtClean="0">
              <a:latin typeface="EC Square Sans Cond Pro" panose="020B0506040000020004" pitchFamily="34" charset="0"/>
            </a:rPr>
            <a:t>: 1,2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biljoner</a:t>
          </a:r>
          <a:r>
            <a:rPr lang="en-US" sz="2400" kern="1200" dirty="0" smtClean="0">
              <a:latin typeface="EC Square Sans Cond Pro" panose="020B0506040000020004" pitchFamily="34" charset="0"/>
            </a:rPr>
            <a:t> EURO (30%)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EC Square Sans Cond Pro" panose="020B0506040000020004" pitchFamily="34" charset="0"/>
            </a:rPr>
            <a:t>NGEU: 672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miljarder</a:t>
          </a:r>
          <a:r>
            <a:rPr lang="en-US" sz="2400" kern="1200" dirty="0" smtClean="0">
              <a:latin typeface="EC Square Sans Cond Pro" panose="020B0506040000020004" pitchFamily="34" charset="0"/>
            </a:rPr>
            <a:t> EURO (37%)</a:t>
          </a:r>
          <a:endParaRPr lang="en-US" sz="2400" kern="1200" dirty="0">
            <a:latin typeface="EC Square Sans Cond Pro" panose="020B05060400000200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EC Square Sans Cond Pro" panose="020B0506040000020004" pitchFamily="34" charset="0"/>
            </a:rPr>
            <a:t>Sociala</a:t>
          </a:r>
          <a:r>
            <a:rPr lang="en-US" sz="2400" kern="1200" dirty="0" smtClean="0">
              <a:latin typeface="EC Square Sans Cond Pro" panose="020B0506040000020004" pitchFamily="34" charset="0"/>
            </a:rPr>
            <a:t>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klimatfonden</a:t>
          </a:r>
          <a:r>
            <a:rPr lang="en-US" sz="2400" kern="1200" dirty="0" smtClean="0">
              <a:latin typeface="EC Square Sans Cond Pro" panose="020B0506040000020004" pitchFamily="34" charset="0"/>
            </a:rPr>
            <a:t>: 72,2 </a:t>
          </a:r>
          <a:r>
            <a:rPr lang="en-US" sz="2400" kern="1200" dirty="0" err="1" smtClean="0">
              <a:latin typeface="EC Square Sans Cond Pro" panose="020B0506040000020004" pitchFamily="34" charset="0"/>
            </a:rPr>
            <a:t>miljarder</a:t>
          </a:r>
          <a:r>
            <a:rPr lang="en-US" sz="2400" kern="1200" dirty="0" smtClean="0">
              <a:latin typeface="EC Square Sans Cond Pro" panose="020B0506040000020004" pitchFamily="34" charset="0"/>
            </a:rPr>
            <a:t> EURO</a:t>
          </a:r>
          <a:endParaRPr lang="en-US" sz="2400" kern="1200" dirty="0">
            <a:latin typeface="EC Square Sans Cond Pro" panose="020B0506040000020004" pitchFamily="34" charset="0"/>
          </a:endParaRPr>
        </a:p>
      </dsp:txBody>
      <dsp:txXfrm>
        <a:off x="8845330" y="446925"/>
        <a:ext cx="2374856" cy="5757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7DE83-3717-47B9-BDEC-D299F6DDECEA}">
      <dsp:nvSpPr>
        <dsp:cNvPr id="0" name=""/>
        <dsp:cNvSpPr/>
      </dsp:nvSpPr>
      <dsp:spPr>
        <a:xfrm>
          <a:off x="0" y="0"/>
          <a:ext cx="2303298" cy="5418667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i="0" kern="1200" dirty="0" err="1" smtClean="0"/>
            <a:t>Skogsbioekonomi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för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långlivade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träprodukter</a:t>
          </a:r>
          <a:endParaRPr lang="en-US" sz="2000" i="0" kern="1200" dirty="0"/>
        </a:p>
      </dsp:txBody>
      <dsp:txXfrm>
        <a:off x="0" y="2167466"/>
        <a:ext cx="2303298" cy="2167466"/>
      </dsp:txXfrm>
    </dsp:sp>
    <dsp:sp modelId="{04E7F8C4-9E58-46CE-9177-35A3C0A25642}">
      <dsp:nvSpPr>
        <dsp:cNvPr id="0" name=""/>
        <dsp:cNvSpPr/>
      </dsp:nvSpPr>
      <dsp:spPr>
        <a:xfrm>
          <a:off x="251638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0EC18-C15F-48FD-ABCC-06FF49250DD4}">
      <dsp:nvSpPr>
        <dsp:cNvPr id="0" name=""/>
        <dsp:cNvSpPr/>
      </dsp:nvSpPr>
      <dsp:spPr>
        <a:xfrm>
          <a:off x="2374595" y="0"/>
          <a:ext cx="2303298" cy="5418667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i="0" kern="1200" dirty="0" err="1" smtClean="0"/>
            <a:t>Hållbar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användning</a:t>
          </a:r>
          <a:r>
            <a:rPr lang="fr-BE" sz="2000" i="0" kern="1200" dirty="0" smtClean="0"/>
            <a:t> av </a:t>
          </a:r>
          <a:r>
            <a:rPr lang="fr-BE" sz="2000" i="0" kern="1200" dirty="0" err="1" smtClean="0"/>
            <a:t>träbaserade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resurser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för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bioenergi</a:t>
          </a:r>
          <a:endParaRPr lang="en-US" sz="2000" i="0" kern="1200" dirty="0"/>
        </a:p>
      </dsp:txBody>
      <dsp:txXfrm>
        <a:off x="2374595" y="2167466"/>
        <a:ext cx="2303298" cy="2167466"/>
      </dsp:txXfrm>
    </dsp:sp>
    <dsp:sp modelId="{75E5B60B-5414-4E7B-85C6-AB851695747A}">
      <dsp:nvSpPr>
        <dsp:cNvPr id="0" name=""/>
        <dsp:cNvSpPr/>
      </dsp:nvSpPr>
      <dsp:spPr>
        <a:xfrm>
          <a:off x="2571491" y="356643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44B81-FAAC-4491-BE71-B82938A02F54}">
      <dsp:nvSpPr>
        <dsp:cNvPr id="0" name=""/>
        <dsp:cNvSpPr/>
      </dsp:nvSpPr>
      <dsp:spPr>
        <a:xfrm>
          <a:off x="4746992" y="0"/>
          <a:ext cx="2303298" cy="5418667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2000" i="0" kern="1200" dirty="0" err="1" smtClean="0"/>
            <a:t>Skogsbioekonomi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som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inte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är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träbaserad</a:t>
          </a:r>
          <a:r>
            <a:rPr lang="fr-BE" sz="2000" i="0" kern="1200" dirty="0" smtClean="0"/>
            <a:t>, </a:t>
          </a:r>
          <a:r>
            <a:rPr lang="fr-BE" sz="2000" i="0" kern="1200" dirty="0" err="1" smtClean="0"/>
            <a:t>inbegripet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ekoturism</a:t>
          </a:r>
          <a:endParaRPr lang="en-US" sz="5900" i="0" kern="1200" dirty="0"/>
        </a:p>
      </dsp:txBody>
      <dsp:txXfrm>
        <a:off x="4746992" y="2167466"/>
        <a:ext cx="2303298" cy="2167466"/>
      </dsp:txXfrm>
    </dsp:sp>
    <dsp:sp modelId="{C1314F45-7E37-4B94-9173-BF4256CFD5D4}">
      <dsp:nvSpPr>
        <dsp:cNvPr id="0" name=""/>
        <dsp:cNvSpPr/>
      </dsp:nvSpPr>
      <dsp:spPr>
        <a:xfrm>
          <a:off x="4996434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F1411-2AD3-45FD-96D3-DCCA2A3AC3D5}">
      <dsp:nvSpPr>
        <dsp:cNvPr id="0" name=""/>
        <dsp:cNvSpPr/>
      </dsp:nvSpPr>
      <dsp:spPr>
        <a:xfrm>
          <a:off x="7121588" y="0"/>
          <a:ext cx="2303298" cy="5418667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i="0" kern="1200" dirty="0" err="1" smtClean="0"/>
            <a:t>Kompetens-utveckling</a:t>
          </a:r>
          <a:r>
            <a:rPr lang="fr-BE" sz="1700" i="1" kern="1200" dirty="0" smtClean="0"/>
            <a:t> </a:t>
          </a:r>
          <a:endParaRPr lang="en-US" sz="1700" kern="1200" dirty="0"/>
        </a:p>
      </dsp:txBody>
      <dsp:txXfrm>
        <a:off x="7121588" y="2167466"/>
        <a:ext cx="2303298" cy="2167466"/>
      </dsp:txXfrm>
    </dsp:sp>
    <dsp:sp modelId="{FD2087E2-15AD-4B56-ADB9-7871CED63A4F}">
      <dsp:nvSpPr>
        <dsp:cNvPr id="0" name=""/>
        <dsp:cNvSpPr/>
      </dsp:nvSpPr>
      <dsp:spPr>
        <a:xfrm>
          <a:off x="7368832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67343-1B70-4D7D-AB9B-26FC26B761C8}">
      <dsp:nvSpPr>
        <dsp:cNvPr id="0" name=""/>
        <dsp:cNvSpPr/>
      </dsp:nvSpPr>
      <dsp:spPr>
        <a:xfrm>
          <a:off x="5568304" y="4275558"/>
          <a:ext cx="408139" cy="812800"/>
        </a:xfrm>
        <a:prstGeom prst="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7DE83-3717-47B9-BDEC-D299F6DDECEA}">
      <dsp:nvSpPr>
        <dsp:cNvPr id="0" name=""/>
        <dsp:cNvSpPr/>
      </dsp:nvSpPr>
      <dsp:spPr>
        <a:xfrm>
          <a:off x="0" y="0"/>
          <a:ext cx="2083661" cy="5418667"/>
        </a:xfrm>
        <a:prstGeom prst="roundRect">
          <a:avLst>
            <a:gd name="adj" fmla="val 10000"/>
          </a:avLst>
        </a:prstGeom>
        <a:solidFill>
          <a:srgbClr val="1D71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800" i="0" kern="1200" dirty="0" err="1" smtClean="0"/>
            <a:t>Skydd</a:t>
          </a:r>
          <a:r>
            <a:rPr lang="fr-BE" sz="1800" i="0" kern="1200" dirty="0" smtClean="0"/>
            <a:t> av </a:t>
          </a:r>
          <a:r>
            <a:rPr lang="fr-BE" sz="1800" i="0" kern="1200" dirty="0" err="1" smtClean="0"/>
            <a:t>EU:s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sista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återstående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urskogar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och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naturskogar</a:t>
          </a:r>
          <a:r>
            <a:rPr lang="fr-BE" sz="1800" i="0" kern="1200" dirty="0" smtClean="0"/>
            <a:t> </a:t>
          </a:r>
          <a:endParaRPr lang="en-US" sz="1800" i="0" kern="1200" dirty="0"/>
        </a:p>
      </dsp:txBody>
      <dsp:txXfrm>
        <a:off x="0" y="2167466"/>
        <a:ext cx="2083661" cy="2167466"/>
      </dsp:txXfrm>
    </dsp:sp>
    <dsp:sp modelId="{04E7F8C4-9E58-46CE-9177-35A3C0A25642}">
      <dsp:nvSpPr>
        <dsp:cNvPr id="0" name=""/>
        <dsp:cNvSpPr/>
      </dsp:nvSpPr>
      <dsp:spPr>
        <a:xfrm>
          <a:off x="141610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0EC18-C15F-48FD-ABCC-06FF49250DD4}">
      <dsp:nvSpPr>
        <dsp:cNvPr id="0" name=""/>
        <dsp:cNvSpPr/>
      </dsp:nvSpPr>
      <dsp:spPr>
        <a:xfrm>
          <a:off x="2148158" y="0"/>
          <a:ext cx="2083661" cy="5418667"/>
        </a:xfrm>
        <a:prstGeom prst="roundRect">
          <a:avLst>
            <a:gd name="adj" fmla="val 10000"/>
          </a:avLst>
        </a:prstGeom>
        <a:solidFill>
          <a:srgbClr val="1D71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800" i="0" kern="1200" dirty="0" err="1" smtClean="0"/>
            <a:t>Hållbart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skogsbruk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för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klimatanpassning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och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motståndskraftiga</a:t>
          </a:r>
          <a:r>
            <a:rPr lang="fr-BE" sz="1800" i="0" kern="1200" dirty="0" smtClean="0"/>
            <a:t> </a:t>
          </a:r>
          <a:r>
            <a:rPr lang="fr-BE" sz="1800" i="0" kern="1200" dirty="0" err="1" smtClean="0"/>
            <a:t>skogar</a:t>
          </a:r>
          <a:r>
            <a:rPr lang="fr-BE" sz="1800" i="0" kern="1200" dirty="0" smtClean="0"/>
            <a:t> </a:t>
          </a:r>
          <a:endParaRPr lang="en-US" sz="1800" i="0" kern="1200" dirty="0">
            <a:solidFill>
              <a:schemeClr val="bg1"/>
            </a:solidFill>
          </a:endParaRPr>
        </a:p>
      </dsp:txBody>
      <dsp:txXfrm>
        <a:off x="2148158" y="2167466"/>
        <a:ext cx="2083661" cy="2167466"/>
      </dsp:txXfrm>
    </dsp:sp>
    <dsp:sp modelId="{75E5B60B-5414-4E7B-85C6-AB851695747A}">
      <dsp:nvSpPr>
        <dsp:cNvPr id="0" name=""/>
        <dsp:cNvSpPr/>
      </dsp:nvSpPr>
      <dsp:spPr>
        <a:xfrm>
          <a:off x="2284389" y="120661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44B81-FAAC-4491-BE71-B82938A02F54}">
      <dsp:nvSpPr>
        <dsp:cNvPr id="0" name=""/>
        <dsp:cNvSpPr/>
      </dsp:nvSpPr>
      <dsp:spPr>
        <a:xfrm>
          <a:off x="4294329" y="0"/>
          <a:ext cx="2083661" cy="5418667"/>
        </a:xfrm>
        <a:prstGeom prst="roundRect">
          <a:avLst>
            <a:gd name="adj" fmla="val 10000"/>
          </a:avLst>
        </a:prstGeom>
        <a:solidFill>
          <a:srgbClr val="1D71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2000" i="0" kern="1200" dirty="0" err="1" smtClean="0"/>
            <a:t>Återbeskogning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och</a:t>
          </a:r>
          <a:r>
            <a:rPr lang="fr-BE" sz="2000" i="0" kern="1200" dirty="0" smtClean="0"/>
            <a:t> </a:t>
          </a:r>
          <a:r>
            <a:rPr lang="fr-BE" sz="2000" i="0" kern="1200" dirty="0" err="1" smtClean="0"/>
            <a:t>beskogning</a:t>
          </a:r>
          <a:r>
            <a:rPr lang="fr-BE" sz="2000" i="0" kern="1200" dirty="0" smtClean="0"/>
            <a:t> </a:t>
          </a:r>
          <a:endParaRPr lang="en-US" sz="5900" i="0" kern="1200" dirty="0"/>
        </a:p>
      </dsp:txBody>
      <dsp:txXfrm>
        <a:off x="4294329" y="2167466"/>
        <a:ext cx="2083661" cy="2167466"/>
      </dsp:txXfrm>
    </dsp:sp>
    <dsp:sp modelId="{C1314F45-7E37-4B94-9173-BF4256CFD5D4}">
      <dsp:nvSpPr>
        <dsp:cNvPr id="0" name=""/>
        <dsp:cNvSpPr/>
      </dsp:nvSpPr>
      <dsp:spPr>
        <a:xfrm>
          <a:off x="4433952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A0185-10B9-4FD4-BBA5-6D3CC1A086ED}">
      <dsp:nvSpPr>
        <dsp:cNvPr id="0" name=""/>
        <dsp:cNvSpPr/>
      </dsp:nvSpPr>
      <dsp:spPr>
        <a:xfrm>
          <a:off x="6440500" y="0"/>
          <a:ext cx="2083661" cy="5418667"/>
        </a:xfrm>
        <a:prstGeom prst="roundRect">
          <a:avLst>
            <a:gd name="adj" fmla="val 10000"/>
          </a:avLst>
        </a:prstGeom>
        <a:solidFill>
          <a:srgbClr val="1D71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b="0" i="0" kern="1200" dirty="0" err="1" smtClean="0"/>
            <a:t>Ekonomiska</a:t>
          </a:r>
          <a:r>
            <a:rPr lang="fr-BE" sz="1800" b="0" i="0" kern="1200" dirty="0" smtClean="0"/>
            <a:t> </a:t>
          </a:r>
          <a:r>
            <a:rPr lang="fr-BE" sz="1800" b="0" i="0" kern="1200" dirty="0" err="1" smtClean="0"/>
            <a:t>incitament</a:t>
          </a:r>
          <a:endParaRPr lang="en-US" sz="1800" b="0" i="0" kern="1200" dirty="0">
            <a:solidFill>
              <a:schemeClr val="bg1"/>
            </a:solidFill>
          </a:endParaRPr>
        </a:p>
      </dsp:txBody>
      <dsp:txXfrm>
        <a:off x="6440500" y="2167466"/>
        <a:ext cx="2083661" cy="2167466"/>
      </dsp:txXfrm>
    </dsp:sp>
    <dsp:sp modelId="{F5B68785-09F4-4CFC-B8A6-FC8AC4588382}">
      <dsp:nvSpPr>
        <dsp:cNvPr id="0" name=""/>
        <dsp:cNvSpPr/>
      </dsp:nvSpPr>
      <dsp:spPr>
        <a:xfrm>
          <a:off x="6580123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67343-1B70-4D7D-AB9B-26FC26B761C8}">
      <dsp:nvSpPr>
        <dsp:cNvPr id="0" name=""/>
        <dsp:cNvSpPr/>
      </dsp:nvSpPr>
      <dsp:spPr>
        <a:xfrm>
          <a:off x="4672730" y="4487130"/>
          <a:ext cx="674667" cy="81280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7DE83-3717-47B9-BDEC-D299F6DDECEA}">
      <dsp:nvSpPr>
        <dsp:cNvPr id="0" name=""/>
        <dsp:cNvSpPr/>
      </dsp:nvSpPr>
      <dsp:spPr>
        <a:xfrm>
          <a:off x="0" y="0"/>
          <a:ext cx="2655093" cy="541866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IE" sz="2100" b="0" kern="1200" dirty="0" err="1" smtClean="0"/>
            <a:t>Förbättrade</a:t>
          </a:r>
          <a:r>
            <a:rPr lang="en-IE" sz="2100" b="0" kern="1200" dirty="0" smtClean="0"/>
            <a:t> Copernicus </a:t>
          </a:r>
          <a:r>
            <a:rPr lang="en-IE" sz="2100" b="0" kern="1200" dirty="0" err="1" smtClean="0"/>
            <a:t>produkter</a:t>
          </a:r>
          <a:r>
            <a:rPr lang="en-IE" sz="2100" b="0" kern="1200" dirty="0" smtClean="0"/>
            <a:t>, </a:t>
          </a:r>
          <a:r>
            <a:rPr lang="fr-BE" sz="2100" b="0" kern="1200" dirty="0" err="1" smtClean="0"/>
            <a:t>fjärranalysdata</a:t>
          </a:r>
          <a:r>
            <a:rPr lang="fr-BE" sz="2100" b="0" kern="1200" dirty="0" smtClean="0"/>
            <a:t> </a:t>
          </a:r>
          <a:r>
            <a:rPr lang="fr-BE" sz="2100" b="0" kern="1200" dirty="0" err="1" smtClean="0"/>
            <a:t>och</a:t>
          </a:r>
          <a:r>
            <a:rPr lang="fr-BE" sz="2100" b="0" kern="1200" dirty="0" smtClean="0"/>
            <a:t> </a:t>
          </a:r>
          <a:r>
            <a:rPr lang="fr-BE" sz="2100" b="0" kern="1200" dirty="0" err="1" smtClean="0"/>
            <a:t>markbaserad</a:t>
          </a:r>
          <a:r>
            <a:rPr lang="fr-BE" sz="2100" b="0" kern="1200" dirty="0" smtClean="0"/>
            <a:t> </a:t>
          </a:r>
          <a:r>
            <a:rPr lang="fr-BE" sz="2100" b="0" kern="1200" dirty="0" err="1" smtClean="0"/>
            <a:t>övervakning</a:t>
          </a:r>
          <a:r>
            <a:rPr lang="fr-BE" sz="2100" b="0" kern="1200" dirty="0" smtClean="0"/>
            <a:t>. </a:t>
          </a:r>
          <a:endParaRPr lang="en-US" sz="2100" b="0" kern="1200" dirty="0"/>
        </a:p>
      </dsp:txBody>
      <dsp:txXfrm>
        <a:off x="0" y="2167466"/>
        <a:ext cx="2655093" cy="2167466"/>
      </dsp:txXfrm>
    </dsp:sp>
    <dsp:sp modelId="{04E7F8C4-9E58-46CE-9177-35A3C0A25642}">
      <dsp:nvSpPr>
        <dsp:cNvPr id="0" name=""/>
        <dsp:cNvSpPr/>
      </dsp:nvSpPr>
      <dsp:spPr>
        <a:xfrm>
          <a:off x="427045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0EC18-C15F-48FD-ABCC-06FF49250DD4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kern="1200" dirty="0" smtClean="0"/>
            <a:t>Forest </a:t>
          </a:r>
          <a:r>
            <a:rPr lang="en-GB" sz="2000" kern="1200" dirty="0"/>
            <a:t>Information System for Europe (FISE) </a:t>
          </a:r>
          <a:endParaRPr lang="en-US" kern="1200" dirty="0"/>
        </a:p>
      </dsp:txBody>
      <dsp:txXfrm>
        <a:off x="2736453" y="2167466"/>
        <a:ext cx="2655093" cy="2167466"/>
      </dsp:txXfrm>
    </dsp:sp>
    <dsp:sp modelId="{75E5B60B-5414-4E7B-85C6-AB851695747A}">
      <dsp:nvSpPr>
        <dsp:cNvPr id="0" name=""/>
        <dsp:cNvSpPr/>
      </dsp:nvSpPr>
      <dsp:spPr>
        <a:xfrm>
          <a:off x="3109247" y="356643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44B81-FAAC-4491-BE71-B82938A02F54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2000" i="1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BE" sz="20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2000" b="0" kern="1200" dirty="0" err="1" smtClean="0"/>
            <a:t>Lagstiftningsförslag</a:t>
          </a:r>
          <a:r>
            <a:rPr lang="fr-BE" sz="2000" b="0" kern="1200" dirty="0" smtClean="0"/>
            <a:t> om </a:t>
          </a:r>
          <a:r>
            <a:rPr lang="fr-BE" sz="2000" b="0" kern="1200" dirty="0" err="1" smtClean="0"/>
            <a:t>skoglig</a:t>
          </a:r>
          <a:r>
            <a:rPr lang="fr-BE" sz="2000" b="0" kern="1200" dirty="0" smtClean="0"/>
            <a:t> observation, </a:t>
          </a:r>
          <a:r>
            <a:rPr lang="fr-BE" sz="2000" b="0" kern="1200" dirty="0" err="1" smtClean="0"/>
            <a:t>rapportering</a:t>
          </a:r>
          <a:r>
            <a:rPr lang="fr-BE" sz="2000" b="0" kern="1200" dirty="0" smtClean="0"/>
            <a:t> </a:t>
          </a:r>
          <a:r>
            <a:rPr lang="fr-BE" sz="2000" b="0" kern="1200" dirty="0" err="1" smtClean="0"/>
            <a:t>och</a:t>
          </a:r>
          <a:r>
            <a:rPr lang="fr-BE" sz="2000" b="0" kern="1200" dirty="0" smtClean="0"/>
            <a:t> </a:t>
          </a:r>
          <a:r>
            <a:rPr lang="fr-BE" sz="2000" b="0" kern="1200" dirty="0" err="1" smtClean="0"/>
            <a:t>datainsamling</a:t>
          </a:r>
          <a:r>
            <a:rPr lang="fr-BE" sz="2000" b="0" kern="1200" dirty="0" smtClean="0"/>
            <a:t> -</a:t>
          </a:r>
          <a:r>
            <a:rPr lang="fr-BE" sz="2000" b="0" kern="1200" dirty="0" err="1" smtClean="0"/>
            <a:t>samordnat</a:t>
          </a:r>
          <a:r>
            <a:rPr lang="fr-BE" sz="2000" b="0" kern="1200" dirty="0" smtClean="0"/>
            <a:t> EU-system </a:t>
          </a:r>
          <a:r>
            <a:rPr lang="fr-BE" sz="2000" b="0" kern="1200" dirty="0" err="1" smtClean="0"/>
            <a:t>för</a:t>
          </a:r>
          <a:r>
            <a:rPr lang="fr-BE" sz="2000" b="0" kern="1200" dirty="0" smtClean="0"/>
            <a:t> </a:t>
          </a:r>
          <a:r>
            <a:rPr lang="fr-BE" sz="2000" b="0" kern="1200" dirty="0" err="1" smtClean="0"/>
            <a:t>övervakning</a:t>
          </a:r>
          <a:r>
            <a:rPr lang="fr-BE" sz="2000" b="0" kern="1200" dirty="0" smtClean="0"/>
            <a:t>, </a:t>
          </a:r>
          <a:r>
            <a:rPr lang="fr-BE" sz="2000" b="0" kern="1200" dirty="0" err="1" smtClean="0"/>
            <a:t>datainsamling</a:t>
          </a:r>
          <a:r>
            <a:rPr lang="fr-BE" sz="2000" b="0" kern="1200" dirty="0" smtClean="0"/>
            <a:t> </a:t>
          </a:r>
          <a:r>
            <a:rPr lang="fr-BE" sz="2000" b="0" kern="1200" dirty="0" err="1" smtClean="0"/>
            <a:t>och</a:t>
          </a:r>
          <a:r>
            <a:rPr lang="fr-BE" sz="2000" b="0" kern="1200" dirty="0" smtClean="0"/>
            <a:t> </a:t>
          </a:r>
          <a:r>
            <a:rPr lang="fr-BE" sz="2000" b="0" kern="1200" dirty="0" err="1" smtClean="0"/>
            <a:t>rapportering</a:t>
          </a:r>
          <a:endParaRPr lang="en-US" sz="2000" b="0" kern="1200" dirty="0"/>
        </a:p>
      </dsp:txBody>
      <dsp:txXfrm>
        <a:off x="5471199" y="2167466"/>
        <a:ext cx="2655093" cy="2167466"/>
      </dsp:txXfrm>
    </dsp:sp>
    <dsp:sp modelId="{C1314F45-7E37-4B94-9173-BF4256CFD5D4}">
      <dsp:nvSpPr>
        <dsp:cNvPr id="0" name=""/>
        <dsp:cNvSpPr/>
      </dsp:nvSpPr>
      <dsp:spPr>
        <a:xfrm>
          <a:off x="5896538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67343-1B70-4D7D-AB9B-26FC26B761C8}">
      <dsp:nvSpPr>
        <dsp:cNvPr id="0" name=""/>
        <dsp:cNvSpPr/>
      </dsp:nvSpPr>
      <dsp:spPr>
        <a:xfrm>
          <a:off x="3612268" y="4334933"/>
          <a:ext cx="903462" cy="81280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24604" y="592766"/>
            <a:ext cx="3662161" cy="341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8173"/>
            <a:ext cx="11261558" cy="672060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1350" y="3172026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rgbClr val="0356B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3172026"/>
            <a:ext cx="0" cy="3685974"/>
          </a:xfrm>
          <a:prstGeom prst="line">
            <a:avLst/>
          </a:prstGeom>
          <a:ln w="28575">
            <a:solidFill>
              <a:srgbClr val="90C8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rgbClr val="90C85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103962" y="5640554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rgbClr val="0356B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00" y="259200"/>
            <a:ext cx="1656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5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0799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5310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4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131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8541" flipH="1">
            <a:off x="503012" y="52856"/>
            <a:ext cx="1322089" cy="17679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54500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33"/>
            <a:ext cx="2886408" cy="1877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91578" y="291822"/>
            <a:ext cx="1873624" cy="12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0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39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071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02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90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825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2124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425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38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281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220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33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00" y="6044400"/>
            <a:ext cx="179011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492912" y="1401506"/>
            <a:ext cx="10065224" cy="2149523"/>
          </a:xfrm>
        </p:spPr>
        <p:txBody>
          <a:bodyPr>
            <a:noAutofit/>
          </a:bodyPr>
          <a:lstStyle/>
          <a:p>
            <a:r>
              <a:rPr lang="en-GB" sz="4800" dirty="0" smtClean="0"/>
              <a:t>EU:s </a:t>
            </a:r>
            <a:r>
              <a:rPr lang="en-GB" sz="4800" dirty="0" err="1" smtClean="0"/>
              <a:t>skogsstrategi</a:t>
            </a:r>
            <a:r>
              <a:rPr lang="en-GB" sz="4800" dirty="0" smtClean="0"/>
              <a:t> 2030</a:t>
            </a:r>
            <a:endParaRPr lang="en-GB" sz="4800" dirty="0"/>
          </a:p>
        </p:txBody>
      </p:sp>
      <p:pic>
        <p:nvPicPr>
          <p:cNvPr id="1030" name="Picture 6" descr="idyllic forest glade mossy woodland golden rays of sunbeams panorama - forests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61" y="2360400"/>
            <a:ext cx="58293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09703" y="5948516"/>
            <a:ext cx="3156155" cy="66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Annika Wäppling Korzinek, EU kommissionen i Sverige</a:t>
            </a:r>
            <a:r>
              <a:rPr lang="sv-SE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312" y="-219694"/>
            <a:ext cx="7322336" cy="7246927"/>
            <a:chOff x="148312" y="115951"/>
            <a:chExt cx="7289984" cy="691128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3" name="Freeform 2"/>
            <p:cNvSpPr/>
            <p:nvPr/>
          </p:nvSpPr>
          <p:spPr>
            <a:xfrm>
              <a:off x="3120656" y="3014330"/>
              <a:ext cx="3567223" cy="3567223"/>
            </a:xfrm>
            <a:custGeom>
              <a:avLst/>
              <a:gdLst>
                <a:gd name="connsiteX0" fmla="*/ 2532030 w 3567223"/>
                <a:gd name="connsiteY0" fmla="*/ 568753 h 3567223"/>
                <a:gd name="connsiteX1" fmla="*/ 2809503 w 3567223"/>
                <a:gd name="connsiteY1" fmla="*/ 335912 h 3567223"/>
                <a:gd name="connsiteX2" fmla="*/ 3031173 w 3567223"/>
                <a:gd name="connsiteY2" fmla="*/ 521915 h 3567223"/>
                <a:gd name="connsiteX3" fmla="*/ 2850052 w 3567223"/>
                <a:gd name="connsiteY3" fmla="*/ 835605 h 3567223"/>
                <a:gd name="connsiteX4" fmla="*/ 3137829 w 3567223"/>
                <a:gd name="connsiteY4" fmla="*/ 1334050 h 3567223"/>
                <a:gd name="connsiteX5" fmla="*/ 3500053 w 3567223"/>
                <a:gd name="connsiteY5" fmla="*/ 1334040 h 3567223"/>
                <a:gd name="connsiteX6" fmla="*/ 3550302 w 3567223"/>
                <a:gd name="connsiteY6" fmla="*/ 1619013 h 3567223"/>
                <a:gd name="connsiteX7" fmla="*/ 3209920 w 3567223"/>
                <a:gd name="connsiteY7" fmla="*/ 1742891 h 3567223"/>
                <a:gd name="connsiteX8" fmla="*/ 3109976 w 3567223"/>
                <a:gd name="connsiteY8" fmla="*/ 2309701 h 3567223"/>
                <a:gd name="connsiteX9" fmla="*/ 3387461 w 3567223"/>
                <a:gd name="connsiteY9" fmla="*/ 2542528 h 3567223"/>
                <a:gd name="connsiteX10" fmla="*/ 3242777 w 3567223"/>
                <a:gd name="connsiteY10" fmla="*/ 2793128 h 3567223"/>
                <a:gd name="connsiteX11" fmla="*/ 2902401 w 3567223"/>
                <a:gd name="connsiteY11" fmla="*/ 2669231 h 3567223"/>
                <a:gd name="connsiteX12" fmla="*/ 2461501 w 3567223"/>
                <a:gd name="connsiteY12" fmla="*/ 3039190 h 3567223"/>
                <a:gd name="connsiteX13" fmla="*/ 2524410 w 3567223"/>
                <a:gd name="connsiteY13" fmla="*/ 3395910 h 3567223"/>
                <a:gd name="connsiteX14" fmla="*/ 2252492 w 3567223"/>
                <a:gd name="connsiteY14" fmla="*/ 3494879 h 3567223"/>
                <a:gd name="connsiteX15" fmla="*/ 2071389 w 3567223"/>
                <a:gd name="connsiteY15" fmla="*/ 3181180 h 3567223"/>
                <a:gd name="connsiteX16" fmla="*/ 1495835 w 3567223"/>
                <a:gd name="connsiteY16" fmla="*/ 3181180 h 3567223"/>
                <a:gd name="connsiteX17" fmla="*/ 1314731 w 3567223"/>
                <a:gd name="connsiteY17" fmla="*/ 3494879 h 3567223"/>
                <a:gd name="connsiteX18" fmla="*/ 1042813 w 3567223"/>
                <a:gd name="connsiteY18" fmla="*/ 3395910 h 3567223"/>
                <a:gd name="connsiteX19" fmla="*/ 1105722 w 3567223"/>
                <a:gd name="connsiteY19" fmla="*/ 3039191 h 3567223"/>
                <a:gd name="connsiteX20" fmla="*/ 664822 w 3567223"/>
                <a:gd name="connsiteY20" fmla="*/ 2669232 h 3567223"/>
                <a:gd name="connsiteX21" fmla="*/ 324446 w 3567223"/>
                <a:gd name="connsiteY21" fmla="*/ 2793128 h 3567223"/>
                <a:gd name="connsiteX22" fmla="*/ 179762 w 3567223"/>
                <a:gd name="connsiteY22" fmla="*/ 2542528 h 3567223"/>
                <a:gd name="connsiteX23" fmla="*/ 457247 w 3567223"/>
                <a:gd name="connsiteY23" fmla="*/ 2309702 h 3567223"/>
                <a:gd name="connsiteX24" fmla="*/ 357303 w 3567223"/>
                <a:gd name="connsiteY24" fmla="*/ 1742892 h 3567223"/>
                <a:gd name="connsiteX25" fmla="*/ 16921 w 3567223"/>
                <a:gd name="connsiteY25" fmla="*/ 1619013 h 3567223"/>
                <a:gd name="connsiteX26" fmla="*/ 67170 w 3567223"/>
                <a:gd name="connsiteY26" fmla="*/ 1334040 h 3567223"/>
                <a:gd name="connsiteX27" fmla="*/ 429393 w 3567223"/>
                <a:gd name="connsiteY27" fmla="*/ 1334050 h 3567223"/>
                <a:gd name="connsiteX28" fmla="*/ 717170 w 3567223"/>
                <a:gd name="connsiteY28" fmla="*/ 835605 h 3567223"/>
                <a:gd name="connsiteX29" fmla="*/ 536050 w 3567223"/>
                <a:gd name="connsiteY29" fmla="*/ 521915 h 3567223"/>
                <a:gd name="connsiteX30" fmla="*/ 757720 w 3567223"/>
                <a:gd name="connsiteY30" fmla="*/ 335912 h 3567223"/>
                <a:gd name="connsiteX31" fmla="*/ 1035193 w 3567223"/>
                <a:gd name="connsiteY31" fmla="*/ 568753 h 3567223"/>
                <a:gd name="connsiteX32" fmla="*/ 1576037 w 3567223"/>
                <a:gd name="connsiteY32" fmla="*/ 371902 h 3567223"/>
                <a:gd name="connsiteX33" fmla="*/ 1638927 w 3567223"/>
                <a:gd name="connsiteY33" fmla="*/ 15179 h 3567223"/>
                <a:gd name="connsiteX34" fmla="*/ 1928296 w 3567223"/>
                <a:gd name="connsiteY34" fmla="*/ 15179 h 3567223"/>
                <a:gd name="connsiteX35" fmla="*/ 1991186 w 3567223"/>
                <a:gd name="connsiteY35" fmla="*/ 371901 h 3567223"/>
                <a:gd name="connsiteX36" fmla="*/ 2532030 w 3567223"/>
                <a:gd name="connsiteY36" fmla="*/ 568752 h 3567223"/>
                <a:gd name="connsiteX37" fmla="*/ 2532030 w 3567223"/>
                <a:gd name="connsiteY37" fmla="*/ 568753 h 356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67223" h="3567223">
                  <a:moveTo>
                    <a:pt x="2532030" y="568753"/>
                  </a:moveTo>
                  <a:lnTo>
                    <a:pt x="2809503" y="335912"/>
                  </a:lnTo>
                  <a:lnTo>
                    <a:pt x="3031173" y="521915"/>
                  </a:lnTo>
                  <a:lnTo>
                    <a:pt x="2850052" y="835605"/>
                  </a:lnTo>
                  <a:cubicBezTo>
                    <a:pt x="2978839" y="980481"/>
                    <a:pt x="3076756" y="1150079"/>
                    <a:pt x="3137829" y="1334050"/>
                  </a:cubicBezTo>
                  <a:lnTo>
                    <a:pt x="3500053" y="1334040"/>
                  </a:lnTo>
                  <a:lnTo>
                    <a:pt x="3550302" y="1619013"/>
                  </a:lnTo>
                  <a:lnTo>
                    <a:pt x="3209920" y="1742891"/>
                  </a:lnTo>
                  <a:cubicBezTo>
                    <a:pt x="3215452" y="1936655"/>
                    <a:pt x="3181446" y="2129515"/>
                    <a:pt x="3109976" y="2309701"/>
                  </a:cubicBezTo>
                  <a:lnTo>
                    <a:pt x="3387461" y="2542528"/>
                  </a:lnTo>
                  <a:lnTo>
                    <a:pt x="3242777" y="2793128"/>
                  </a:lnTo>
                  <a:lnTo>
                    <a:pt x="2902401" y="2669231"/>
                  </a:lnTo>
                  <a:cubicBezTo>
                    <a:pt x="2782089" y="2821219"/>
                    <a:pt x="2632071" y="2947099"/>
                    <a:pt x="2461501" y="3039190"/>
                  </a:cubicBezTo>
                  <a:lnTo>
                    <a:pt x="2524410" y="3395910"/>
                  </a:lnTo>
                  <a:lnTo>
                    <a:pt x="2252492" y="3494879"/>
                  </a:lnTo>
                  <a:lnTo>
                    <a:pt x="2071389" y="3181180"/>
                  </a:lnTo>
                  <a:cubicBezTo>
                    <a:pt x="1881529" y="3220275"/>
                    <a:pt x="1685694" y="3220275"/>
                    <a:pt x="1495835" y="3181180"/>
                  </a:cubicBezTo>
                  <a:lnTo>
                    <a:pt x="1314731" y="3494879"/>
                  </a:lnTo>
                  <a:lnTo>
                    <a:pt x="1042813" y="3395910"/>
                  </a:lnTo>
                  <a:lnTo>
                    <a:pt x="1105722" y="3039191"/>
                  </a:lnTo>
                  <a:cubicBezTo>
                    <a:pt x="935151" y="2947100"/>
                    <a:pt x="785133" y="2821220"/>
                    <a:pt x="664822" y="2669232"/>
                  </a:cubicBezTo>
                  <a:lnTo>
                    <a:pt x="324446" y="2793128"/>
                  </a:lnTo>
                  <a:lnTo>
                    <a:pt x="179762" y="2542528"/>
                  </a:lnTo>
                  <a:lnTo>
                    <a:pt x="457247" y="2309702"/>
                  </a:lnTo>
                  <a:cubicBezTo>
                    <a:pt x="385778" y="2129515"/>
                    <a:pt x="351771" y="1936656"/>
                    <a:pt x="357303" y="1742892"/>
                  </a:cubicBezTo>
                  <a:lnTo>
                    <a:pt x="16921" y="1619013"/>
                  </a:lnTo>
                  <a:lnTo>
                    <a:pt x="67170" y="1334040"/>
                  </a:lnTo>
                  <a:lnTo>
                    <a:pt x="429393" y="1334050"/>
                  </a:lnTo>
                  <a:cubicBezTo>
                    <a:pt x="490466" y="1150079"/>
                    <a:pt x="588383" y="980481"/>
                    <a:pt x="717170" y="835605"/>
                  </a:cubicBezTo>
                  <a:lnTo>
                    <a:pt x="536050" y="521915"/>
                  </a:lnTo>
                  <a:lnTo>
                    <a:pt x="757720" y="335912"/>
                  </a:lnTo>
                  <a:lnTo>
                    <a:pt x="1035193" y="568753"/>
                  </a:lnTo>
                  <a:cubicBezTo>
                    <a:pt x="1200232" y="467080"/>
                    <a:pt x="1384256" y="400101"/>
                    <a:pt x="1576037" y="371902"/>
                  </a:cubicBezTo>
                  <a:lnTo>
                    <a:pt x="1638927" y="15179"/>
                  </a:lnTo>
                  <a:lnTo>
                    <a:pt x="1928296" y="15179"/>
                  </a:lnTo>
                  <a:lnTo>
                    <a:pt x="1991186" y="371901"/>
                  </a:lnTo>
                  <a:cubicBezTo>
                    <a:pt x="2182967" y="400100"/>
                    <a:pt x="2366991" y="467079"/>
                    <a:pt x="2532030" y="568752"/>
                  </a:cubicBezTo>
                  <a:lnTo>
                    <a:pt x="2532030" y="56875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7651" tIns="866085" rIns="747651" bIns="92847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/>
                <a:t>Green Deal 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45180" y="2171168"/>
              <a:ext cx="2594344" cy="2594344"/>
            </a:xfrm>
            <a:custGeom>
              <a:avLst/>
              <a:gdLst>
                <a:gd name="connsiteX0" fmla="*/ 1941210 w 2594344"/>
                <a:gd name="connsiteY0" fmla="*/ 657081 h 2594344"/>
                <a:gd name="connsiteX1" fmla="*/ 2323964 w 2594344"/>
                <a:gd name="connsiteY1" fmla="*/ 541727 h 2594344"/>
                <a:gd name="connsiteX2" fmla="*/ 2464803 w 2594344"/>
                <a:gd name="connsiteY2" fmla="*/ 785667 h 2594344"/>
                <a:gd name="connsiteX3" fmla="*/ 2173526 w 2594344"/>
                <a:gd name="connsiteY3" fmla="*/ 1059464 h 2594344"/>
                <a:gd name="connsiteX4" fmla="*/ 2173526 w 2594344"/>
                <a:gd name="connsiteY4" fmla="*/ 1534880 h 2594344"/>
                <a:gd name="connsiteX5" fmla="*/ 2464803 w 2594344"/>
                <a:gd name="connsiteY5" fmla="*/ 1808677 h 2594344"/>
                <a:gd name="connsiteX6" fmla="*/ 2323964 w 2594344"/>
                <a:gd name="connsiteY6" fmla="*/ 2052617 h 2594344"/>
                <a:gd name="connsiteX7" fmla="*/ 1941210 w 2594344"/>
                <a:gd name="connsiteY7" fmla="*/ 1937263 h 2594344"/>
                <a:gd name="connsiteX8" fmla="*/ 1529488 w 2594344"/>
                <a:gd name="connsiteY8" fmla="*/ 2174971 h 2594344"/>
                <a:gd name="connsiteX9" fmla="*/ 1438011 w 2594344"/>
                <a:gd name="connsiteY9" fmla="*/ 2564122 h 2594344"/>
                <a:gd name="connsiteX10" fmla="*/ 1156333 w 2594344"/>
                <a:gd name="connsiteY10" fmla="*/ 2564122 h 2594344"/>
                <a:gd name="connsiteX11" fmla="*/ 1064856 w 2594344"/>
                <a:gd name="connsiteY11" fmla="*/ 2174971 h 2594344"/>
                <a:gd name="connsiteX12" fmla="*/ 653134 w 2594344"/>
                <a:gd name="connsiteY12" fmla="*/ 1937263 h 2594344"/>
                <a:gd name="connsiteX13" fmla="*/ 270380 w 2594344"/>
                <a:gd name="connsiteY13" fmla="*/ 2052617 h 2594344"/>
                <a:gd name="connsiteX14" fmla="*/ 129541 w 2594344"/>
                <a:gd name="connsiteY14" fmla="*/ 1808677 h 2594344"/>
                <a:gd name="connsiteX15" fmla="*/ 420818 w 2594344"/>
                <a:gd name="connsiteY15" fmla="*/ 1534880 h 2594344"/>
                <a:gd name="connsiteX16" fmla="*/ 420818 w 2594344"/>
                <a:gd name="connsiteY16" fmla="*/ 1059464 h 2594344"/>
                <a:gd name="connsiteX17" fmla="*/ 129541 w 2594344"/>
                <a:gd name="connsiteY17" fmla="*/ 785667 h 2594344"/>
                <a:gd name="connsiteX18" fmla="*/ 270380 w 2594344"/>
                <a:gd name="connsiteY18" fmla="*/ 541727 h 2594344"/>
                <a:gd name="connsiteX19" fmla="*/ 653134 w 2594344"/>
                <a:gd name="connsiteY19" fmla="*/ 657081 h 2594344"/>
                <a:gd name="connsiteX20" fmla="*/ 1064856 w 2594344"/>
                <a:gd name="connsiteY20" fmla="*/ 419373 h 2594344"/>
                <a:gd name="connsiteX21" fmla="*/ 1156333 w 2594344"/>
                <a:gd name="connsiteY21" fmla="*/ 30222 h 2594344"/>
                <a:gd name="connsiteX22" fmla="*/ 1438011 w 2594344"/>
                <a:gd name="connsiteY22" fmla="*/ 30222 h 2594344"/>
                <a:gd name="connsiteX23" fmla="*/ 1529488 w 2594344"/>
                <a:gd name="connsiteY23" fmla="*/ 419373 h 2594344"/>
                <a:gd name="connsiteX24" fmla="*/ 1941210 w 2594344"/>
                <a:gd name="connsiteY24" fmla="*/ 657081 h 259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94344" h="2594344">
                  <a:moveTo>
                    <a:pt x="1941210" y="657081"/>
                  </a:moveTo>
                  <a:lnTo>
                    <a:pt x="2323964" y="541727"/>
                  </a:lnTo>
                  <a:lnTo>
                    <a:pt x="2464803" y="785667"/>
                  </a:lnTo>
                  <a:lnTo>
                    <a:pt x="2173526" y="1059464"/>
                  </a:lnTo>
                  <a:cubicBezTo>
                    <a:pt x="2215748" y="1215124"/>
                    <a:pt x="2215748" y="1379220"/>
                    <a:pt x="2173526" y="1534880"/>
                  </a:cubicBezTo>
                  <a:lnTo>
                    <a:pt x="2464803" y="1808677"/>
                  </a:lnTo>
                  <a:lnTo>
                    <a:pt x="2323964" y="2052617"/>
                  </a:lnTo>
                  <a:lnTo>
                    <a:pt x="1941210" y="1937263"/>
                  </a:lnTo>
                  <a:cubicBezTo>
                    <a:pt x="1827516" y="2051658"/>
                    <a:pt x="1685404" y="2133707"/>
                    <a:pt x="1529488" y="2174971"/>
                  </a:cubicBezTo>
                  <a:lnTo>
                    <a:pt x="1438011" y="2564122"/>
                  </a:lnTo>
                  <a:lnTo>
                    <a:pt x="1156333" y="2564122"/>
                  </a:lnTo>
                  <a:lnTo>
                    <a:pt x="1064856" y="2174971"/>
                  </a:lnTo>
                  <a:cubicBezTo>
                    <a:pt x="908940" y="2133707"/>
                    <a:pt x="766828" y="2051658"/>
                    <a:pt x="653134" y="1937263"/>
                  </a:cubicBezTo>
                  <a:lnTo>
                    <a:pt x="270380" y="2052617"/>
                  </a:lnTo>
                  <a:lnTo>
                    <a:pt x="129541" y="1808677"/>
                  </a:lnTo>
                  <a:lnTo>
                    <a:pt x="420818" y="1534880"/>
                  </a:lnTo>
                  <a:cubicBezTo>
                    <a:pt x="378596" y="1379220"/>
                    <a:pt x="378596" y="1215124"/>
                    <a:pt x="420818" y="1059464"/>
                  </a:cubicBezTo>
                  <a:lnTo>
                    <a:pt x="129541" y="785667"/>
                  </a:lnTo>
                  <a:lnTo>
                    <a:pt x="270380" y="541727"/>
                  </a:lnTo>
                  <a:lnTo>
                    <a:pt x="653134" y="657081"/>
                  </a:lnTo>
                  <a:cubicBezTo>
                    <a:pt x="766828" y="542686"/>
                    <a:pt x="908940" y="460637"/>
                    <a:pt x="1064856" y="419373"/>
                  </a:cubicBezTo>
                  <a:lnTo>
                    <a:pt x="1156333" y="30222"/>
                  </a:lnTo>
                  <a:lnTo>
                    <a:pt x="1438011" y="30222"/>
                  </a:lnTo>
                  <a:lnTo>
                    <a:pt x="1529488" y="419373"/>
                  </a:lnTo>
                  <a:cubicBezTo>
                    <a:pt x="1685404" y="460637"/>
                    <a:pt x="1827516" y="542686"/>
                    <a:pt x="1941210" y="65708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7264" tIns="681211" rIns="677264" bIns="681211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/>
                <a:t>Biodiversity Strategy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390337" y="199238"/>
              <a:ext cx="3113213" cy="3113213"/>
            </a:xfrm>
            <a:custGeom>
              <a:avLst/>
              <a:gdLst>
                <a:gd name="connsiteX0" fmla="*/ 1901989 w 2541927"/>
                <a:gd name="connsiteY0" fmla="*/ 643805 h 2541927"/>
                <a:gd name="connsiteX1" fmla="*/ 2277009 w 2541927"/>
                <a:gd name="connsiteY1" fmla="*/ 530781 h 2541927"/>
                <a:gd name="connsiteX2" fmla="*/ 2415003 w 2541927"/>
                <a:gd name="connsiteY2" fmla="*/ 769793 h 2541927"/>
                <a:gd name="connsiteX3" fmla="*/ 2129611 w 2541927"/>
                <a:gd name="connsiteY3" fmla="*/ 1038058 h 2541927"/>
                <a:gd name="connsiteX4" fmla="*/ 2129611 w 2541927"/>
                <a:gd name="connsiteY4" fmla="*/ 1503868 h 2541927"/>
                <a:gd name="connsiteX5" fmla="*/ 2415003 w 2541927"/>
                <a:gd name="connsiteY5" fmla="*/ 1772134 h 2541927"/>
                <a:gd name="connsiteX6" fmla="*/ 2277009 w 2541927"/>
                <a:gd name="connsiteY6" fmla="*/ 2011146 h 2541927"/>
                <a:gd name="connsiteX7" fmla="*/ 1901989 w 2541927"/>
                <a:gd name="connsiteY7" fmla="*/ 1898122 h 2541927"/>
                <a:gd name="connsiteX8" fmla="*/ 1498585 w 2541927"/>
                <a:gd name="connsiteY8" fmla="*/ 2131027 h 2541927"/>
                <a:gd name="connsiteX9" fmla="*/ 1408957 w 2541927"/>
                <a:gd name="connsiteY9" fmla="*/ 2512316 h 2541927"/>
                <a:gd name="connsiteX10" fmla="*/ 1132970 w 2541927"/>
                <a:gd name="connsiteY10" fmla="*/ 2512316 h 2541927"/>
                <a:gd name="connsiteX11" fmla="*/ 1043342 w 2541927"/>
                <a:gd name="connsiteY11" fmla="*/ 2131027 h 2541927"/>
                <a:gd name="connsiteX12" fmla="*/ 639938 w 2541927"/>
                <a:gd name="connsiteY12" fmla="*/ 1898122 h 2541927"/>
                <a:gd name="connsiteX13" fmla="*/ 264918 w 2541927"/>
                <a:gd name="connsiteY13" fmla="*/ 2011146 h 2541927"/>
                <a:gd name="connsiteX14" fmla="*/ 126924 w 2541927"/>
                <a:gd name="connsiteY14" fmla="*/ 1772134 h 2541927"/>
                <a:gd name="connsiteX15" fmla="*/ 412316 w 2541927"/>
                <a:gd name="connsiteY15" fmla="*/ 1503869 h 2541927"/>
                <a:gd name="connsiteX16" fmla="*/ 412316 w 2541927"/>
                <a:gd name="connsiteY16" fmla="*/ 1038059 h 2541927"/>
                <a:gd name="connsiteX17" fmla="*/ 126924 w 2541927"/>
                <a:gd name="connsiteY17" fmla="*/ 769793 h 2541927"/>
                <a:gd name="connsiteX18" fmla="*/ 264918 w 2541927"/>
                <a:gd name="connsiteY18" fmla="*/ 530781 h 2541927"/>
                <a:gd name="connsiteX19" fmla="*/ 639938 w 2541927"/>
                <a:gd name="connsiteY19" fmla="*/ 643805 h 2541927"/>
                <a:gd name="connsiteX20" fmla="*/ 1043342 w 2541927"/>
                <a:gd name="connsiteY20" fmla="*/ 410900 h 2541927"/>
                <a:gd name="connsiteX21" fmla="*/ 1132970 w 2541927"/>
                <a:gd name="connsiteY21" fmla="*/ 29611 h 2541927"/>
                <a:gd name="connsiteX22" fmla="*/ 1408957 w 2541927"/>
                <a:gd name="connsiteY22" fmla="*/ 29611 h 2541927"/>
                <a:gd name="connsiteX23" fmla="*/ 1498585 w 2541927"/>
                <a:gd name="connsiteY23" fmla="*/ 410900 h 2541927"/>
                <a:gd name="connsiteX24" fmla="*/ 1901989 w 2541927"/>
                <a:gd name="connsiteY24" fmla="*/ 643805 h 254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1927" h="2541927">
                  <a:moveTo>
                    <a:pt x="1636103" y="642988"/>
                  </a:moveTo>
                  <a:lnTo>
                    <a:pt x="1907987" y="474598"/>
                  </a:lnTo>
                  <a:lnTo>
                    <a:pt x="2067329" y="633939"/>
                  </a:lnTo>
                  <a:lnTo>
                    <a:pt x="1898939" y="905823"/>
                  </a:lnTo>
                  <a:cubicBezTo>
                    <a:pt x="1963795" y="1017366"/>
                    <a:pt x="1997772" y="1144170"/>
                    <a:pt x="1997376" y="1273196"/>
                  </a:cubicBezTo>
                  <a:lnTo>
                    <a:pt x="2279148" y="1424460"/>
                  </a:lnTo>
                  <a:lnTo>
                    <a:pt x="2220825" y="1642124"/>
                  </a:lnTo>
                  <a:lnTo>
                    <a:pt x="1901172" y="1632236"/>
                  </a:lnTo>
                  <a:cubicBezTo>
                    <a:pt x="1837002" y="1744175"/>
                    <a:pt x="1744174" y="1837003"/>
                    <a:pt x="1632236" y="1901172"/>
                  </a:cubicBezTo>
                  <a:lnTo>
                    <a:pt x="1642124" y="2220826"/>
                  </a:lnTo>
                  <a:lnTo>
                    <a:pt x="1424460" y="2279149"/>
                  </a:lnTo>
                  <a:lnTo>
                    <a:pt x="1273197" y="1997376"/>
                  </a:lnTo>
                  <a:cubicBezTo>
                    <a:pt x="1144170" y="1997772"/>
                    <a:pt x="1017366" y="1963796"/>
                    <a:pt x="905824" y="1898939"/>
                  </a:cubicBezTo>
                  <a:lnTo>
                    <a:pt x="633940" y="2067329"/>
                  </a:lnTo>
                  <a:lnTo>
                    <a:pt x="474598" y="1907988"/>
                  </a:lnTo>
                  <a:lnTo>
                    <a:pt x="642988" y="1636104"/>
                  </a:lnTo>
                  <a:cubicBezTo>
                    <a:pt x="578132" y="1524561"/>
                    <a:pt x="544155" y="1397757"/>
                    <a:pt x="544551" y="1268731"/>
                  </a:cubicBezTo>
                  <a:lnTo>
                    <a:pt x="262779" y="1117467"/>
                  </a:lnTo>
                  <a:lnTo>
                    <a:pt x="321102" y="899803"/>
                  </a:lnTo>
                  <a:lnTo>
                    <a:pt x="640755" y="909691"/>
                  </a:lnTo>
                  <a:cubicBezTo>
                    <a:pt x="704925" y="797752"/>
                    <a:pt x="797753" y="704924"/>
                    <a:pt x="909691" y="640755"/>
                  </a:cubicBezTo>
                  <a:lnTo>
                    <a:pt x="899803" y="321101"/>
                  </a:lnTo>
                  <a:lnTo>
                    <a:pt x="1117467" y="262778"/>
                  </a:lnTo>
                  <a:lnTo>
                    <a:pt x="1268730" y="544551"/>
                  </a:lnTo>
                  <a:cubicBezTo>
                    <a:pt x="1397757" y="544155"/>
                    <a:pt x="1524561" y="578131"/>
                    <a:pt x="1636103" y="64298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7292" tIns="867292" rIns="867292" bIns="867292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/>
                <a:t>Forest Strategy</a:t>
              </a:r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2872251" y="2461188"/>
              <a:ext cx="4566045" cy="4566045"/>
            </a:xfrm>
            <a:prstGeom prst="circularArrow">
              <a:avLst>
                <a:gd name="adj1" fmla="val 4687"/>
                <a:gd name="adj2" fmla="val 299029"/>
                <a:gd name="adj3" fmla="val 2552907"/>
                <a:gd name="adj4" fmla="val 15784282"/>
                <a:gd name="adj5" fmla="val 5469"/>
              </a:avLst>
            </a:prstGeom>
            <a:sp3d z="-25400" prstMaterial="plastic">
              <a:bevelT w="25400" h="25400"/>
              <a:bevelB w="25400" h="25400"/>
            </a:sp3d>
          </p:spPr>
          <p:style>
            <a:ln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Shape 9"/>
            <p:cNvSpPr/>
            <p:nvPr/>
          </p:nvSpPr>
          <p:spPr>
            <a:xfrm>
              <a:off x="148312" y="115951"/>
              <a:ext cx="3317517" cy="3317517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noFill/>
            <a:ln>
              <a:noFill/>
            </a:ln>
            <a:sp3d z="-25400" prstMaterial="plastic">
              <a:bevelT w="25400" h="25400"/>
              <a:bevelB w="25400" h="25400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ircular Arrow 10"/>
            <p:cNvSpPr/>
            <p:nvPr/>
          </p:nvSpPr>
          <p:spPr>
            <a:xfrm>
              <a:off x="664272" y="1219785"/>
              <a:ext cx="3576951" cy="3576951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  <a:sp3d z="-25400" prstMaterial="plastic">
              <a:bevelT w="25400" h="25400"/>
              <a:bevelB w="25400" h="25400"/>
            </a:sp3d>
          </p:spPr>
          <p:style>
            <a:ln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" name="TextBox 5"/>
          <p:cNvSpPr txBox="1"/>
          <p:nvPr/>
        </p:nvSpPr>
        <p:spPr>
          <a:xfrm>
            <a:off x="6966410" y="655088"/>
            <a:ext cx="47204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sv-S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röna given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EU:s </a:t>
            </a:r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strategi för biologisk mångfald </a:t>
            </a:r>
            <a:r>
              <a:rPr lang="sv-S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sv-S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kogens </a:t>
            </a:r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centrala och mångfunktionella </a:t>
            </a:r>
            <a:r>
              <a:rPr lang="sv-S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roll</a:t>
            </a:r>
            <a:endParaRPr lang="fr-BE" sz="3200" strike="sngStrike" dirty="0"/>
          </a:p>
        </p:txBody>
      </p:sp>
    </p:spTree>
    <p:extLst>
      <p:ext uri="{BB962C8B-B14F-4D97-AF65-F5344CB8AC3E}">
        <p14:creationId xmlns:p14="http://schemas.microsoft.com/office/powerpoint/2010/main" val="141725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142999" y="1045030"/>
          <a:ext cx="11228614" cy="6204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39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1209" y="175602"/>
            <a:ext cx="10729577" cy="782357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Stödja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socio-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ekonomiska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funktioner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av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skog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och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landsbygd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89823316"/>
              </p:ext>
            </p:extLst>
          </p:nvPr>
        </p:nvGraphicFramePr>
        <p:xfrm>
          <a:off x="963122" y="1233262"/>
          <a:ext cx="94248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918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6745" y="482860"/>
            <a:ext cx="10729577" cy="782357"/>
          </a:xfrm>
        </p:spPr>
        <p:txBody>
          <a:bodyPr/>
          <a:lstStyle/>
          <a:p>
            <a:r>
              <a:rPr lang="sv-SE" sz="2400" b="1" dirty="0" smtClean="0">
                <a:solidFill>
                  <a:srgbClr val="00B050"/>
                </a:solidFill>
              </a:rPr>
              <a:t>Bekämpa </a:t>
            </a:r>
            <a:r>
              <a:rPr lang="sv-SE" sz="2400" b="1" dirty="0">
                <a:solidFill>
                  <a:srgbClr val="00B050"/>
                </a:solidFill>
              </a:rPr>
              <a:t>klimatförändringar, vända förlusten av biologisk mångfald och säkerställa motståndskraftiga och mångfunktionella skogsekosystem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31140464"/>
              </p:ext>
            </p:extLst>
          </p:nvPr>
        </p:nvGraphicFramePr>
        <p:xfrm>
          <a:off x="1601076" y="1245876"/>
          <a:ext cx="85261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7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1849" y="0"/>
            <a:ext cx="10729577" cy="782357"/>
          </a:xfrm>
        </p:spPr>
        <p:txBody>
          <a:bodyPr/>
          <a:lstStyle/>
          <a:p>
            <a:r>
              <a:rPr lang="sv-SE" sz="2400" b="1" dirty="0"/>
              <a:t>	Strategisk skoglig övervakning, rapportering och datainsamling 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42276955"/>
              </p:ext>
            </p:extLst>
          </p:nvPr>
        </p:nvGraphicFramePr>
        <p:xfrm>
          <a:off x="1601076" y="12458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09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344A2"/>
      </a:hlink>
      <a:folHlink>
        <a:srgbClr val="8C8C8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221</Words>
  <Application>Microsoft Office PowerPoint</Application>
  <PresentationFormat>Widescreen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EC Square Sans Cond Pro</vt:lpstr>
      <vt:lpstr>Office Theme</vt:lpstr>
      <vt:lpstr>1_Office Theme</vt:lpstr>
      <vt:lpstr>EU:s skogsstrategi 2030</vt:lpstr>
      <vt:lpstr>PowerPoint Presentation</vt:lpstr>
      <vt:lpstr>PowerPoint Presentation</vt:lpstr>
      <vt:lpstr>Stödja socio-ekonomiska funktioner av skog och landsbygd</vt:lpstr>
      <vt:lpstr>Bekämpa klimatförändringar, vända förlusten av biologisk mångfald och säkerställa motståndskraftiga och mångfunktionella skogsekosystem</vt:lpstr>
      <vt:lpstr> Strategisk skoglig övervakning, rapportering och datainsamling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2021-09-03T06:41:19Z</dcterms:created>
  <dcterms:modified xsi:type="dcterms:W3CDTF">2021-10-07T14:05:56Z</dcterms:modified>
</cp:coreProperties>
</file>